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5"/>
    <p:restoredTop sz="94830"/>
  </p:normalViewPr>
  <p:slideViewPr>
    <p:cSldViewPr snapToGrid="0" snapToObjects="1">
      <p:cViewPr varScale="1">
        <p:scale>
          <a:sx n="113" d="100"/>
          <a:sy n="11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59322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0969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319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0969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55638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34718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36365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3859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36365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31034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01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1761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13990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1761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06430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5850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86790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8901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71246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2186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64415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37582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3981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0650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1902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147</Words>
  <Application>Microsoft Macintosh PowerPoint</Application>
  <PresentationFormat>와이드스크린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120</cp:revision>
  <dcterms:created xsi:type="dcterms:W3CDTF">2020-12-16T11:48:58Z</dcterms:created>
  <dcterms:modified xsi:type="dcterms:W3CDTF">2021-05-12T12:56:51Z</dcterms:modified>
</cp:coreProperties>
</file>