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5"/>
    <p:restoredTop sz="94830"/>
  </p:normalViewPr>
  <p:slideViewPr>
    <p:cSldViewPr snapToGrid="0" snapToObjects="1">
      <p:cViewPr>
        <p:scale>
          <a:sx n="193" d="100"/>
          <a:sy n="19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08C46-5AB3-B64C-BA71-684A138FA8FF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327AE-EBA3-5B41-806F-5D805A609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48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327AE-EBA3-5B41-806F-5D805A60910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00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47175E-1D13-B94C-AB1A-6B465BDA7DF5}"/>
              </a:ext>
            </a:extLst>
          </p:cNvPr>
          <p:cNvSpPr/>
          <p:nvPr/>
        </p:nvSpPr>
        <p:spPr>
          <a:xfrm>
            <a:off x="2083513" y="92310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E2EDF-183F-CE4D-814E-EFB35040356A}"/>
              </a:ext>
            </a:extLst>
          </p:cNvPr>
          <p:cNvSpPr txBox="1"/>
          <p:nvPr/>
        </p:nvSpPr>
        <p:spPr>
          <a:xfrm>
            <a:off x="2151172" y="93760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3A6FCF-DEB2-564D-9656-4ED23460C219}"/>
              </a:ext>
            </a:extLst>
          </p:cNvPr>
          <p:cNvSpPr/>
          <p:nvPr/>
        </p:nvSpPr>
        <p:spPr>
          <a:xfrm>
            <a:off x="2083513" y="167459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4BF46-D148-684D-A421-C48AAA3F6AB1}"/>
              </a:ext>
            </a:extLst>
          </p:cNvPr>
          <p:cNvSpPr txBox="1"/>
          <p:nvPr/>
        </p:nvSpPr>
        <p:spPr>
          <a:xfrm>
            <a:off x="2151172" y="168909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67F2-B2BF-1540-8545-FE134BE62F9F}"/>
              </a:ext>
            </a:extLst>
          </p:cNvPr>
          <p:cNvSpPr/>
          <p:nvPr/>
        </p:nvSpPr>
        <p:spPr>
          <a:xfrm>
            <a:off x="2074315" y="2411587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23DC0-B623-914E-9916-2E8212C84CD7}"/>
              </a:ext>
            </a:extLst>
          </p:cNvPr>
          <p:cNvSpPr txBox="1"/>
          <p:nvPr/>
        </p:nvSpPr>
        <p:spPr>
          <a:xfrm>
            <a:off x="2151172" y="252067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9E653-7D22-D144-8547-AE84605294C8}"/>
              </a:ext>
            </a:extLst>
          </p:cNvPr>
          <p:cNvSpPr/>
          <p:nvPr/>
        </p:nvSpPr>
        <p:spPr>
          <a:xfrm>
            <a:off x="360225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원통[C] 2">
            <a:extLst>
              <a:ext uri="{FF2B5EF4-FFF2-40B4-BE49-F238E27FC236}">
                <a16:creationId xmlns:a16="http://schemas.microsoft.com/office/drawing/2014/main" id="{AE27ACA3-7FF7-BB49-9B1B-930DA3D13580}"/>
              </a:ext>
            </a:extLst>
          </p:cNvPr>
          <p:cNvSpPr/>
          <p:nvPr/>
        </p:nvSpPr>
        <p:spPr>
          <a:xfrm>
            <a:off x="385688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원통[C] 18">
            <a:extLst>
              <a:ext uri="{FF2B5EF4-FFF2-40B4-BE49-F238E27FC236}">
                <a16:creationId xmlns:a16="http://schemas.microsoft.com/office/drawing/2014/main" id="{E2F504A9-A4A1-854D-ABC3-CD553E89D105}"/>
              </a:ext>
            </a:extLst>
          </p:cNvPr>
          <p:cNvSpPr/>
          <p:nvPr/>
        </p:nvSpPr>
        <p:spPr>
          <a:xfrm>
            <a:off x="385688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원통[C] 19">
            <a:extLst>
              <a:ext uri="{FF2B5EF4-FFF2-40B4-BE49-F238E27FC236}">
                <a16:creationId xmlns:a16="http://schemas.microsoft.com/office/drawing/2014/main" id="{5155F91B-1DB8-BA45-B861-7B973178439D}"/>
              </a:ext>
            </a:extLst>
          </p:cNvPr>
          <p:cNvSpPr/>
          <p:nvPr/>
        </p:nvSpPr>
        <p:spPr>
          <a:xfrm>
            <a:off x="385688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0C3B1-01CA-7144-A4E6-95E2EA85AB90}"/>
              </a:ext>
            </a:extLst>
          </p:cNvPr>
          <p:cNvSpPr txBox="1"/>
          <p:nvPr/>
        </p:nvSpPr>
        <p:spPr>
          <a:xfrm>
            <a:off x="366991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11CD43-3600-7A40-BF0B-296AC1A8CC19}"/>
              </a:ext>
            </a:extLst>
          </p:cNvPr>
          <p:cNvSpPr/>
          <p:nvPr/>
        </p:nvSpPr>
        <p:spPr>
          <a:xfrm>
            <a:off x="5121003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원통[C] 22">
            <a:extLst>
              <a:ext uri="{FF2B5EF4-FFF2-40B4-BE49-F238E27FC236}">
                <a16:creationId xmlns:a16="http://schemas.microsoft.com/office/drawing/2014/main" id="{509FEFF0-2D62-B94E-9901-994853C70B2D}"/>
              </a:ext>
            </a:extLst>
          </p:cNvPr>
          <p:cNvSpPr/>
          <p:nvPr/>
        </p:nvSpPr>
        <p:spPr>
          <a:xfrm>
            <a:off x="5375627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원통[C] 23">
            <a:extLst>
              <a:ext uri="{FF2B5EF4-FFF2-40B4-BE49-F238E27FC236}">
                <a16:creationId xmlns:a16="http://schemas.microsoft.com/office/drawing/2014/main" id="{9368C0AD-102F-8545-ADC7-862E994EAE92}"/>
              </a:ext>
            </a:extLst>
          </p:cNvPr>
          <p:cNvSpPr/>
          <p:nvPr/>
        </p:nvSpPr>
        <p:spPr>
          <a:xfrm>
            <a:off x="5375627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5" name="원통[C] 24">
            <a:extLst>
              <a:ext uri="{FF2B5EF4-FFF2-40B4-BE49-F238E27FC236}">
                <a16:creationId xmlns:a16="http://schemas.microsoft.com/office/drawing/2014/main" id="{5AF7897B-0ADA-0042-9EFF-1582EF92E42B}"/>
              </a:ext>
            </a:extLst>
          </p:cNvPr>
          <p:cNvSpPr/>
          <p:nvPr/>
        </p:nvSpPr>
        <p:spPr>
          <a:xfrm>
            <a:off x="5375627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0E0924-42F1-4843-AD7C-EAB1A0FAE4D3}"/>
              </a:ext>
            </a:extLst>
          </p:cNvPr>
          <p:cNvSpPr txBox="1"/>
          <p:nvPr/>
        </p:nvSpPr>
        <p:spPr>
          <a:xfrm>
            <a:off x="5188662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013A8-56F2-974A-8CF9-79E5FF44E376}"/>
              </a:ext>
            </a:extLst>
          </p:cNvPr>
          <p:cNvSpPr/>
          <p:nvPr/>
        </p:nvSpPr>
        <p:spPr>
          <a:xfrm>
            <a:off x="663974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원통[C] 27">
            <a:extLst>
              <a:ext uri="{FF2B5EF4-FFF2-40B4-BE49-F238E27FC236}">
                <a16:creationId xmlns:a16="http://schemas.microsoft.com/office/drawing/2014/main" id="{E9362035-7782-DE45-89FA-CCE19D2B1801}"/>
              </a:ext>
            </a:extLst>
          </p:cNvPr>
          <p:cNvSpPr/>
          <p:nvPr/>
        </p:nvSpPr>
        <p:spPr>
          <a:xfrm>
            <a:off x="689437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원통[C] 28">
            <a:extLst>
              <a:ext uri="{FF2B5EF4-FFF2-40B4-BE49-F238E27FC236}">
                <a16:creationId xmlns:a16="http://schemas.microsoft.com/office/drawing/2014/main" id="{381B1E02-7841-294D-A296-F5749E7C7882}"/>
              </a:ext>
            </a:extLst>
          </p:cNvPr>
          <p:cNvSpPr/>
          <p:nvPr/>
        </p:nvSpPr>
        <p:spPr>
          <a:xfrm>
            <a:off x="689437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0" name="원통[C] 29">
            <a:extLst>
              <a:ext uri="{FF2B5EF4-FFF2-40B4-BE49-F238E27FC236}">
                <a16:creationId xmlns:a16="http://schemas.microsoft.com/office/drawing/2014/main" id="{3FACED90-CB59-774C-9FCC-76F585D2EB7D}"/>
              </a:ext>
            </a:extLst>
          </p:cNvPr>
          <p:cNvSpPr/>
          <p:nvPr/>
        </p:nvSpPr>
        <p:spPr>
          <a:xfrm>
            <a:off x="689437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07957E-CB00-E041-815D-8357A9032DFD}"/>
              </a:ext>
            </a:extLst>
          </p:cNvPr>
          <p:cNvSpPr txBox="1"/>
          <p:nvPr/>
        </p:nvSpPr>
        <p:spPr>
          <a:xfrm>
            <a:off x="670740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864EA4-CE27-7141-B34E-95DF611BB0D2}"/>
              </a:ext>
            </a:extLst>
          </p:cNvPr>
          <p:cNvSpPr/>
          <p:nvPr/>
        </p:nvSpPr>
        <p:spPr>
          <a:xfrm>
            <a:off x="8301459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C62DC5-4169-5F4E-A1AB-4453A3FB0A7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>
            <a:off x="3139300" y="116644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C24DA9F-2EC7-134D-A185-60430B06B912}"/>
              </a:ext>
            </a:extLst>
          </p:cNvPr>
          <p:cNvCxnSpPr>
            <a:cxnSpLocks/>
            <a:stCxn id="13" idx="3"/>
            <a:endCxn id="19" idx="2"/>
          </p:cNvCxnSpPr>
          <p:nvPr/>
        </p:nvCxnSpPr>
        <p:spPr>
          <a:xfrm>
            <a:off x="3139300" y="191793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889EB1F-EF17-C541-B515-044A02D162A5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>
          <a:xfrm>
            <a:off x="3130102" y="2654924"/>
            <a:ext cx="72678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CD04337-F1AF-C84F-AEE9-18A1611FB349}"/>
              </a:ext>
            </a:extLst>
          </p:cNvPr>
          <p:cNvCxnSpPr>
            <a:cxnSpLocks/>
            <a:stCxn id="20" idx="4"/>
          </p:cNvCxnSpPr>
          <p:nvPr/>
        </p:nvCxnSpPr>
        <p:spPr>
          <a:xfrm flipV="1">
            <a:off x="4403420" y="2048743"/>
            <a:ext cx="961159" cy="60618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30EAF8F-807A-424A-B941-248512C9C01B}"/>
              </a:ext>
            </a:extLst>
          </p:cNvPr>
          <p:cNvCxnSpPr>
            <a:cxnSpLocks/>
            <a:stCxn id="20" idx="4"/>
            <a:endCxn id="25" idx="2"/>
          </p:cNvCxnSpPr>
          <p:nvPr/>
        </p:nvCxnSpPr>
        <p:spPr>
          <a:xfrm>
            <a:off x="4403420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37FAB9E-0F61-084A-8360-1C57F73BE959}"/>
              </a:ext>
            </a:extLst>
          </p:cNvPr>
          <p:cNvCxnSpPr>
            <a:cxnSpLocks/>
            <a:stCxn id="3" idx="4"/>
            <a:endCxn id="23" idx="2"/>
          </p:cNvCxnSpPr>
          <p:nvPr/>
        </p:nvCxnSpPr>
        <p:spPr>
          <a:xfrm>
            <a:off x="4403420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42B78E4-8D56-C741-8DED-63DF5AAE7DC6}"/>
              </a:ext>
            </a:extLst>
          </p:cNvPr>
          <p:cNvCxnSpPr>
            <a:cxnSpLocks/>
            <a:stCxn id="23" idx="4"/>
            <a:endCxn id="28" idx="2"/>
          </p:cNvCxnSpPr>
          <p:nvPr/>
        </p:nvCxnSpPr>
        <p:spPr>
          <a:xfrm>
            <a:off x="5922165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606293A-EE50-234A-A10A-468E649CA850}"/>
              </a:ext>
            </a:extLst>
          </p:cNvPr>
          <p:cNvCxnSpPr>
            <a:cxnSpLocks/>
            <a:stCxn id="24" idx="4"/>
            <a:endCxn id="29" idx="2"/>
          </p:cNvCxnSpPr>
          <p:nvPr/>
        </p:nvCxnSpPr>
        <p:spPr>
          <a:xfrm>
            <a:off x="5922165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FED3714-E4D0-C942-A4B8-7C9DFD5CE21A}"/>
              </a:ext>
            </a:extLst>
          </p:cNvPr>
          <p:cNvCxnSpPr>
            <a:cxnSpLocks/>
            <a:stCxn id="25" idx="4"/>
            <a:endCxn id="30" idx="2"/>
          </p:cNvCxnSpPr>
          <p:nvPr/>
        </p:nvCxnSpPr>
        <p:spPr>
          <a:xfrm>
            <a:off x="5922165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D1CAFED-96FD-F04B-88AE-36D7D7F77BA6}"/>
              </a:ext>
            </a:extLst>
          </p:cNvPr>
          <p:cNvCxnSpPr>
            <a:cxnSpLocks/>
            <a:stCxn id="24" idx="4"/>
          </p:cNvCxnSpPr>
          <p:nvPr/>
        </p:nvCxnSpPr>
        <p:spPr>
          <a:xfrm flipV="1">
            <a:off x="5922165" y="1377679"/>
            <a:ext cx="972207" cy="54025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DD42783-020C-CA46-B715-5F8C0AA2A4C5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5922165" y="1917933"/>
            <a:ext cx="972207" cy="60192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2B510541-1313-0843-B115-6454FAFFA99D}"/>
              </a:ext>
            </a:extLst>
          </p:cNvPr>
          <p:cNvSpPr/>
          <p:nvPr/>
        </p:nvSpPr>
        <p:spPr>
          <a:xfrm>
            <a:off x="7885223" y="1368466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1" name="그림 70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9005A02F-332A-E84F-8272-2BF490EB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1775" y="1622771"/>
            <a:ext cx="495153" cy="49515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544BF2F4-6D45-D24C-AF8B-39AB4C87AE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73814" y="2324633"/>
            <a:ext cx="311073" cy="50754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B694C5F-2F11-824A-BEDD-285C619DA5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43467" y="801853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547F376-52F6-EE4F-951C-F0A44D7EE1AE}"/>
              </a:ext>
            </a:extLst>
          </p:cNvPr>
          <p:cNvCxnSpPr>
            <a:cxnSpLocks/>
            <a:stCxn id="19" idx="4"/>
            <a:endCxn id="24" idx="2"/>
          </p:cNvCxnSpPr>
          <p:nvPr/>
        </p:nvCxnSpPr>
        <p:spPr>
          <a:xfrm>
            <a:off x="4403420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070384" y="416694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138043" y="418144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070384" y="491843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138043" y="493293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061186" y="5655422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138043" y="5764514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589129" y="3739214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3843753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656788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107874" y="3739213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362498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175533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000C7B2-1637-E241-9768-50E00F0DF52B}"/>
              </a:ext>
            </a:extLst>
          </p:cNvPr>
          <p:cNvSpPr/>
          <p:nvPr/>
        </p:nvSpPr>
        <p:spPr>
          <a:xfrm>
            <a:off x="3602258" y="5184544"/>
            <a:ext cx="2561403" cy="109710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원통[C] 96">
            <a:extLst>
              <a:ext uri="{FF2B5EF4-FFF2-40B4-BE49-F238E27FC236}">
                <a16:creationId xmlns:a16="http://schemas.microsoft.com/office/drawing/2014/main" id="{53F1C2B2-1BE7-5D44-B7ED-F46DD8B68A67}"/>
              </a:ext>
            </a:extLst>
          </p:cNvPr>
          <p:cNvSpPr/>
          <p:nvPr/>
        </p:nvSpPr>
        <p:spPr>
          <a:xfrm>
            <a:off x="4603125" y="56877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A727B28-D222-EA47-AF4E-236A7C8A4BDF}"/>
              </a:ext>
            </a:extLst>
          </p:cNvPr>
          <p:cNvSpPr txBox="1"/>
          <p:nvPr/>
        </p:nvSpPr>
        <p:spPr>
          <a:xfrm>
            <a:off x="3625849" y="5265271"/>
            <a:ext cx="242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6738097" y="3739213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  <a:endCxn id="87" idx="2"/>
          </p:cNvCxnSpPr>
          <p:nvPr/>
        </p:nvCxnSpPr>
        <p:spPr>
          <a:xfrm>
            <a:off x="3126171" y="4410278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3126171" y="4612301"/>
            <a:ext cx="717582" cy="54946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D4CD8C5-92FF-1740-99B5-4DA786248847}"/>
              </a:ext>
            </a:extLst>
          </p:cNvPr>
          <p:cNvCxnSpPr>
            <a:cxnSpLocks/>
            <a:stCxn id="84" idx="3"/>
            <a:endCxn id="97" idx="2"/>
          </p:cNvCxnSpPr>
          <p:nvPr/>
        </p:nvCxnSpPr>
        <p:spPr>
          <a:xfrm>
            <a:off x="3116973" y="5898759"/>
            <a:ext cx="1486152" cy="26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390291" y="4410278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321861" y="4612300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18413" y="4866605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10452" y="5568467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80105" y="4045687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0E4E5C-D36F-C34E-8845-5516C78FAFBC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126171" y="5161768"/>
            <a:ext cx="1451084" cy="6238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5E4DD941-4128-A648-8C8D-A8A50477CAFC}"/>
              </a:ext>
            </a:extLst>
          </p:cNvPr>
          <p:cNvCxnSpPr>
            <a:cxnSpLocks/>
            <a:stCxn id="97" idx="4"/>
            <a:endCxn id="92" idx="3"/>
          </p:cNvCxnSpPr>
          <p:nvPr/>
        </p:nvCxnSpPr>
        <p:spPr>
          <a:xfrm flipV="1">
            <a:off x="5149663" y="4621514"/>
            <a:ext cx="486104" cy="1277510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3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400890" y="117035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468549" y="118485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400890" y="192184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468549" y="193634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391692" y="2658834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468549" y="2767926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888146" y="1487852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4142770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922754" y="1524511"/>
            <a:ext cx="98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406891" y="1487851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661515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474550" y="152451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7068603" y="742625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3456677" y="1413690"/>
            <a:ext cx="669251" cy="6136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  <a:endCxn id="87" idx="2"/>
          </p:cNvCxnSpPr>
          <p:nvPr/>
        </p:nvCxnSpPr>
        <p:spPr>
          <a:xfrm flipV="1">
            <a:off x="3456677" y="2158916"/>
            <a:ext cx="686093" cy="626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689308" y="2158916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652367" y="1615712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8919" y="1870017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40958" y="2571879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10611" y="1049099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9017F27-E7DC-834E-A33F-684A557F80A4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3447479" y="2328091"/>
            <a:ext cx="695291" cy="57408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0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</p:cNvCxnSpPr>
          <p:nvPr/>
        </p:nvCxnSpPr>
        <p:spPr>
          <a:xfrm>
            <a:off x="3118590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8D4959-3B01-824D-8E4C-CF422F16CEE8}"/>
              </a:ext>
            </a:extLst>
          </p:cNvPr>
          <p:cNvGrpSpPr/>
          <p:nvPr/>
        </p:nvGrpSpPr>
        <p:grpSpPr>
          <a:xfrm>
            <a:off x="2838578" y="1723509"/>
            <a:ext cx="5040216" cy="486674"/>
            <a:chOff x="2400891" y="1170353"/>
            <a:chExt cx="5040216" cy="48667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F7AD22-2BE1-894F-92A8-3FECC56C873D}"/>
                </a:ext>
              </a:extLst>
            </p:cNvPr>
            <p:cNvGrpSpPr/>
            <p:nvPr/>
          </p:nvGrpSpPr>
          <p:grpSpPr>
            <a:xfrm>
              <a:off x="2400891" y="1170353"/>
              <a:ext cx="560024" cy="486674"/>
              <a:chOff x="2400891" y="1170353"/>
              <a:chExt cx="560024" cy="486674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10FA8C2-3DC3-154E-9860-FFB1486F914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35D0DBD-CE97-E64B-A070-418B591AD62B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1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BE9EAA-8D84-3B47-AE6E-6D0CBEB40E64}"/>
                </a:ext>
              </a:extLst>
            </p:cNvPr>
            <p:cNvGrpSpPr/>
            <p:nvPr/>
          </p:nvGrpSpPr>
          <p:grpSpPr>
            <a:xfrm>
              <a:off x="2960915" y="1170353"/>
              <a:ext cx="560024" cy="486674"/>
              <a:chOff x="2400891" y="1170353"/>
              <a:chExt cx="560024" cy="48667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7EBF43B-FAAE-624C-B775-F4EF475C4871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98BEC1-C236-E047-885C-D30F3FD0E68E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2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BFFF1C6-F2CA-774D-BD5B-4BFE60E55600}"/>
                </a:ext>
              </a:extLst>
            </p:cNvPr>
            <p:cNvGrpSpPr/>
            <p:nvPr/>
          </p:nvGrpSpPr>
          <p:grpSpPr>
            <a:xfrm>
              <a:off x="3520939" y="1170353"/>
              <a:ext cx="560024" cy="486674"/>
              <a:chOff x="2400891" y="1170353"/>
              <a:chExt cx="560024" cy="486674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02D1FFB-CE50-9D4D-8C48-A4E80C7B49F0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F1D54B-CEF3-CE47-A0F9-D09DCD55F676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3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BAD15D-8E5C-8449-9E16-B31D2809FF28}"/>
                </a:ext>
              </a:extLst>
            </p:cNvPr>
            <p:cNvGrpSpPr/>
            <p:nvPr/>
          </p:nvGrpSpPr>
          <p:grpSpPr>
            <a:xfrm>
              <a:off x="4080963" y="1170353"/>
              <a:ext cx="560024" cy="486674"/>
              <a:chOff x="2400891" y="1170353"/>
              <a:chExt cx="560024" cy="48667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4CC7EA-8FAF-A643-B6EC-5C019409998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3DBCFB-5A59-DD45-966E-3FB38DEB3014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4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52BEEFB-75BD-AC48-B85B-EB326AF090F4}"/>
                </a:ext>
              </a:extLst>
            </p:cNvPr>
            <p:cNvGrpSpPr/>
            <p:nvPr/>
          </p:nvGrpSpPr>
          <p:grpSpPr>
            <a:xfrm>
              <a:off x="4640987" y="1170353"/>
              <a:ext cx="560024" cy="486674"/>
              <a:chOff x="2400891" y="1170353"/>
              <a:chExt cx="560024" cy="486674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3B02651-354F-0443-873D-F870D10903C6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F5720E-8290-884F-8840-005B81A60B4A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5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964A710-7115-624C-965A-8AC5578AED92}"/>
                </a:ext>
              </a:extLst>
            </p:cNvPr>
            <p:cNvGrpSpPr/>
            <p:nvPr/>
          </p:nvGrpSpPr>
          <p:grpSpPr>
            <a:xfrm>
              <a:off x="5201011" y="1170353"/>
              <a:ext cx="560024" cy="486674"/>
              <a:chOff x="2400891" y="1170353"/>
              <a:chExt cx="560024" cy="486674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0312FD6-35CA-3040-AE6D-A64723059CA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E02BED-BE9F-0A46-BDCA-C78A183137D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6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1A124D6-7E96-7B4B-8484-C110066D914E}"/>
                </a:ext>
              </a:extLst>
            </p:cNvPr>
            <p:cNvGrpSpPr/>
            <p:nvPr/>
          </p:nvGrpSpPr>
          <p:grpSpPr>
            <a:xfrm>
              <a:off x="5761035" y="1170353"/>
              <a:ext cx="560024" cy="486674"/>
              <a:chOff x="2400891" y="1170353"/>
              <a:chExt cx="560024" cy="48667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A98B20A-EF2D-5F45-BE33-E2F355E7AE4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A83E1A-871D-3D49-ADF5-16869858F75F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7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77C4BD3-1632-A64B-8B67-717331C148A7}"/>
                </a:ext>
              </a:extLst>
            </p:cNvPr>
            <p:cNvGrpSpPr/>
            <p:nvPr/>
          </p:nvGrpSpPr>
          <p:grpSpPr>
            <a:xfrm>
              <a:off x="6321059" y="1170353"/>
              <a:ext cx="560024" cy="486674"/>
              <a:chOff x="2400891" y="1170353"/>
              <a:chExt cx="560024" cy="486674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B601ABC-2743-444D-B65E-0123D3971779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9BA42E-5E63-A446-A618-5CF65203110D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8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934CD4A-94B4-1147-8F38-6FC68678E1F2}"/>
                </a:ext>
              </a:extLst>
            </p:cNvPr>
            <p:cNvGrpSpPr/>
            <p:nvPr/>
          </p:nvGrpSpPr>
          <p:grpSpPr>
            <a:xfrm>
              <a:off x="6881083" y="1170353"/>
              <a:ext cx="560024" cy="486674"/>
              <a:chOff x="2400891" y="1170353"/>
              <a:chExt cx="560024" cy="486674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DF7B2BA-5619-1343-9D92-A772A61AE7DD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308FFE7-900A-8E40-B83C-80E9451FF15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9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A8897AE-380D-A04C-8CB0-F82E3C856109}"/>
              </a:ext>
            </a:extLst>
          </p:cNvPr>
          <p:cNvSpPr txBox="1"/>
          <p:nvPr/>
        </p:nvSpPr>
        <p:spPr>
          <a:xfrm>
            <a:off x="2613539" y="888228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처음 들어온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87D5C8B-6826-D644-AE6A-C0B880EED7F8}"/>
              </a:ext>
            </a:extLst>
          </p:cNvPr>
          <p:cNvCxnSpPr>
            <a:cxnSpLocks/>
          </p:cNvCxnSpPr>
          <p:nvPr/>
        </p:nvCxnSpPr>
        <p:spPr>
          <a:xfrm>
            <a:off x="7583346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9723893-7E2C-2C4F-8201-495195DC72C5}"/>
              </a:ext>
            </a:extLst>
          </p:cNvPr>
          <p:cNvSpPr txBox="1"/>
          <p:nvPr/>
        </p:nvSpPr>
        <p:spPr>
          <a:xfrm>
            <a:off x="7078295" y="831783"/>
            <a:ext cx="1130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가장 마지막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최근에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추가된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3B8B9C-DE2B-9A49-A0B9-6D7B8EC2A533}"/>
              </a:ext>
            </a:extLst>
          </p:cNvPr>
          <p:cNvSpPr txBox="1"/>
          <p:nvPr/>
        </p:nvSpPr>
        <p:spPr>
          <a:xfrm>
            <a:off x="4788025" y="3284764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로그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" name="오른쪽 중괄호[R] 6">
            <a:extLst>
              <a:ext uri="{FF2B5EF4-FFF2-40B4-BE49-F238E27FC236}">
                <a16:creationId xmlns:a16="http://schemas.microsoft.com/office/drawing/2014/main" id="{AF17F14C-333B-074A-9028-9E695AD29CF3}"/>
              </a:ext>
            </a:extLst>
          </p:cNvPr>
          <p:cNvSpPr/>
          <p:nvPr/>
        </p:nvSpPr>
        <p:spPr>
          <a:xfrm rot="5400000">
            <a:off x="4908014" y="266051"/>
            <a:ext cx="901343" cy="4962845"/>
          </a:xfrm>
          <a:prstGeom prst="rightBrace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628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54D877-622D-4349-921D-8FEC349C9EE4}"/>
              </a:ext>
            </a:extLst>
          </p:cNvPr>
          <p:cNvSpPr/>
          <p:nvPr/>
        </p:nvSpPr>
        <p:spPr>
          <a:xfrm>
            <a:off x="1825157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AA6F26-C307-534B-B7ED-872266139A8E}"/>
              </a:ext>
            </a:extLst>
          </p:cNvPr>
          <p:cNvGrpSpPr/>
          <p:nvPr/>
        </p:nvGrpSpPr>
        <p:grpSpPr>
          <a:xfrm>
            <a:off x="2061008" y="982787"/>
            <a:ext cx="2111574" cy="381836"/>
            <a:chOff x="2061008" y="982787"/>
            <a:chExt cx="2111574" cy="38183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C906E4E-DBE1-EE4B-B05C-7EB4431BA33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03AE6E-5C0F-824C-BC46-1C372EFB65A2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FBD37F9-C0AA-1743-9FB9-418B0B13DA18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E38874-6812-424A-87FC-280740E5429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84A03E4-63A0-394C-AC42-FCE843D25E49}"/>
              </a:ext>
            </a:extLst>
          </p:cNvPr>
          <p:cNvGrpSpPr/>
          <p:nvPr/>
        </p:nvGrpSpPr>
        <p:grpSpPr>
          <a:xfrm>
            <a:off x="2061008" y="1868965"/>
            <a:ext cx="2111574" cy="381836"/>
            <a:chOff x="2061008" y="982787"/>
            <a:chExt cx="2111574" cy="38183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1DB5E8C-2FA2-5F46-BF23-16785CE8778E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2AB42F-26AB-BD48-865A-65066BA062F9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9C77552-9CFC-3541-94AA-EEE0E4EE9884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309BAA4-1808-C940-A0F9-93B60C859B0A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9575B8F-84D0-E247-A214-C55405EE5FFF}"/>
              </a:ext>
            </a:extLst>
          </p:cNvPr>
          <p:cNvCxnSpPr>
            <a:cxnSpLocks/>
          </p:cNvCxnSpPr>
          <p:nvPr/>
        </p:nvCxnSpPr>
        <p:spPr>
          <a:xfrm>
            <a:off x="3119652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57B70F6-6A82-664C-886C-A3356A8EF592}"/>
              </a:ext>
            </a:extLst>
          </p:cNvPr>
          <p:cNvGrpSpPr/>
          <p:nvPr/>
        </p:nvGrpSpPr>
        <p:grpSpPr>
          <a:xfrm>
            <a:off x="2061008" y="2250801"/>
            <a:ext cx="2111574" cy="381836"/>
            <a:chOff x="2061008" y="982787"/>
            <a:chExt cx="2111574" cy="38183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3E18A5C-0244-324F-A65E-55EB9D48330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B00B7A-1F9B-F946-99AE-F69E9D84D01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FDCEB3C-CE3C-C945-A933-8E466293278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C7449F-F0AB-B246-8317-E8AAE9A766E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EAF85A4-7EE4-F94D-895E-65FDD2E3D43C}"/>
              </a:ext>
            </a:extLst>
          </p:cNvPr>
          <p:cNvGrpSpPr/>
          <p:nvPr/>
        </p:nvGrpSpPr>
        <p:grpSpPr>
          <a:xfrm>
            <a:off x="2061008" y="3161543"/>
            <a:ext cx="2111574" cy="381836"/>
            <a:chOff x="2061008" y="982787"/>
            <a:chExt cx="2111574" cy="38183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012A1AC-46C9-9543-B7D8-9FCA5EB28B6D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27AAB11-1B46-3544-90D0-8F836F34BAD7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40B3CE4-F676-4E49-A3C7-92AF6D849FC9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EC7B78-121F-9842-AA95-333E9356B2D1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B4802D-4052-2F48-A318-723128476AB0}"/>
              </a:ext>
            </a:extLst>
          </p:cNvPr>
          <p:cNvCxnSpPr>
            <a:cxnSpLocks/>
          </p:cNvCxnSpPr>
          <p:nvPr/>
        </p:nvCxnSpPr>
        <p:spPr>
          <a:xfrm>
            <a:off x="3119652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C3D786-A673-D146-B571-6C90D8D05AAB}"/>
              </a:ext>
            </a:extLst>
          </p:cNvPr>
          <p:cNvGrpSpPr/>
          <p:nvPr/>
        </p:nvGrpSpPr>
        <p:grpSpPr>
          <a:xfrm>
            <a:off x="2061008" y="3543379"/>
            <a:ext cx="2111574" cy="381836"/>
            <a:chOff x="2061008" y="982787"/>
            <a:chExt cx="2111574" cy="38183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D1B30B-364D-334E-8F6E-4C38B1AE1F5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0396060-90F2-1F45-A489-528D7208444E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183281-3C0D-6B4F-A6BB-922BE77DD87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29E746-CCCD-5448-BE9F-D9C3EF24E3C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CB09EA9-B965-5947-87CE-C8933A50D364}"/>
              </a:ext>
            </a:extLst>
          </p:cNvPr>
          <p:cNvSpPr txBox="1"/>
          <p:nvPr/>
        </p:nvSpPr>
        <p:spPr>
          <a:xfrm>
            <a:off x="2061008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데이터 스냅샷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E183EF9-E700-9F4E-97A2-8CCAD875AD12}"/>
              </a:ext>
            </a:extLst>
          </p:cNvPr>
          <p:cNvSpPr/>
          <p:nvPr/>
        </p:nvSpPr>
        <p:spPr>
          <a:xfrm>
            <a:off x="4790312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B59616D-E38C-034E-89C8-49279FECAA0A}"/>
              </a:ext>
            </a:extLst>
          </p:cNvPr>
          <p:cNvGrpSpPr/>
          <p:nvPr/>
        </p:nvGrpSpPr>
        <p:grpSpPr>
          <a:xfrm>
            <a:off x="5026163" y="982787"/>
            <a:ext cx="2111574" cy="381836"/>
            <a:chOff x="2061008" y="982787"/>
            <a:chExt cx="2111574" cy="381836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54D12D5-C20D-CD43-B2B8-78FA9B42B3BF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15FF4FF-31BA-764C-8B47-704FBA36304D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372F8C8-5483-4C4B-81DC-135BF4D35702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640AD4E-C4D6-CF49-931B-FE53155ADFFF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DF6BF28-AFCB-C84A-B1D7-AC7003A0CF7A}"/>
              </a:ext>
            </a:extLst>
          </p:cNvPr>
          <p:cNvCxnSpPr>
            <a:cxnSpLocks/>
          </p:cNvCxnSpPr>
          <p:nvPr/>
        </p:nvCxnSpPr>
        <p:spPr>
          <a:xfrm>
            <a:off x="6084807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9B0F374-EB8F-3346-863F-39B02A0C4A14}"/>
              </a:ext>
            </a:extLst>
          </p:cNvPr>
          <p:cNvGrpSpPr/>
          <p:nvPr/>
        </p:nvGrpSpPr>
        <p:grpSpPr>
          <a:xfrm>
            <a:off x="5026163" y="2048779"/>
            <a:ext cx="2111574" cy="381836"/>
            <a:chOff x="2061008" y="982787"/>
            <a:chExt cx="2111574" cy="38183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D299DAC-98DA-534F-8E70-8F061E26C269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DB124D-648A-7D4C-894C-D38E01BE9690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AD8F421-6E7B-974F-89C7-3256104B17FF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6735EE5-F46C-5542-907D-547781B5FDCD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6F16CF9-0E36-4948-98B3-1EC956C0D9C7}"/>
              </a:ext>
            </a:extLst>
          </p:cNvPr>
          <p:cNvCxnSpPr>
            <a:cxnSpLocks/>
          </p:cNvCxnSpPr>
          <p:nvPr/>
        </p:nvCxnSpPr>
        <p:spPr>
          <a:xfrm>
            <a:off x="6084807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B59FED4-8F58-F24C-ACA2-F1D833E0D498}"/>
              </a:ext>
            </a:extLst>
          </p:cNvPr>
          <p:cNvGrpSpPr/>
          <p:nvPr/>
        </p:nvGrpSpPr>
        <p:grpSpPr>
          <a:xfrm>
            <a:off x="5026163" y="3339619"/>
            <a:ext cx="2111574" cy="381836"/>
            <a:chOff x="2061008" y="982787"/>
            <a:chExt cx="2111574" cy="381836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0764BD8-E47D-0B42-857E-008B76B15F9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073EAB8-3AC2-4E4A-9004-641987CC6AC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2F44C7E-96FE-1C42-875C-6FA1AFE43410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095DB5-D749-B54A-8B76-66A3E5D0FA3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EF36A1A-2AA6-9F47-A58E-F762CCF1C6DA}"/>
              </a:ext>
            </a:extLst>
          </p:cNvPr>
          <p:cNvSpPr txBox="1"/>
          <p:nvPr/>
        </p:nvSpPr>
        <p:spPr>
          <a:xfrm>
            <a:off x="5026163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변환 기록 로그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99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5038667" y="391820"/>
            <a:ext cx="2114666" cy="335214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C1F55C1-EEA1-F34D-814C-6794E5CE5216}"/>
              </a:ext>
            </a:extLst>
          </p:cNvPr>
          <p:cNvGrpSpPr/>
          <p:nvPr/>
        </p:nvGrpSpPr>
        <p:grpSpPr>
          <a:xfrm>
            <a:off x="1723557" y="2022739"/>
            <a:ext cx="2464620" cy="376225"/>
            <a:chOff x="1655824" y="1350975"/>
            <a:chExt cx="2464620" cy="37622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482616-7AF8-EF4B-A9BB-15DA19C244BB}"/>
                </a:ext>
              </a:extLst>
            </p:cNvPr>
            <p:cNvSpPr/>
            <p:nvPr/>
          </p:nvSpPr>
          <p:spPr>
            <a:xfrm>
              <a:off x="1655824" y="1350975"/>
              <a:ext cx="2464620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664359D-CC66-4D45-AB4B-07295A978718}"/>
                </a:ext>
              </a:extLst>
            </p:cNvPr>
            <p:cNvSpPr txBox="1"/>
            <p:nvPr/>
          </p:nvSpPr>
          <p:spPr>
            <a:xfrm>
              <a:off x="1678402" y="1396131"/>
              <a:ext cx="2396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./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kafka</a:t>
              </a:r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-console-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producer.sh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3BE150-367C-5E4D-BF23-C5934860F145}"/>
              </a:ext>
            </a:extLst>
          </p:cNvPr>
          <p:cNvGrpSpPr/>
          <p:nvPr/>
        </p:nvGrpSpPr>
        <p:grpSpPr>
          <a:xfrm>
            <a:off x="5556135" y="897681"/>
            <a:ext cx="1194621" cy="376225"/>
            <a:chOff x="5556135" y="897681"/>
            <a:chExt cx="1194621" cy="37622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5E79DD-056C-F848-92D4-A4CD80AF67A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19A06-377F-8643-8B50-CA93CCE8393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912D7CE-16F8-754A-A435-60FF3A8D791A}"/>
              </a:ext>
            </a:extLst>
          </p:cNvPr>
          <p:cNvGrpSpPr/>
          <p:nvPr/>
        </p:nvGrpSpPr>
        <p:grpSpPr>
          <a:xfrm>
            <a:off x="5550490" y="1485017"/>
            <a:ext cx="1194621" cy="376225"/>
            <a:chOff x="5556135" y="897681"/>
            <a:chExt cx="1194621" cy="37622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86E30F0-4720-7B4C-8A9A-69661CFFF88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590A57-8DED-3B4C-820F-C682E6BB28C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D0E7267-DE42-3C49-9C48-5DCDFE2A6C75}"/>
              </a:ext>
            </a:extLst>
          </p:cNvPr>
          <p:cNvGrpSpPr/>
          <p:nvPr/>
        </p:nvGrpSpPr>
        <p:grpSpPr>
          <a:xfrm>
            <a:off x="5544845" y="2072353"/>
            <a:ext cx="1194621" cy="376225"/>
            <a:chOff x="5556135" y="897681"/>
            <a:chExt cx="1194621" cy="37622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9133157-E144-6140-A3D5-82F636B00E4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9C5214-689C-6B41-AD63-3C7FF91D7B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C7CB45-AEEC-314F-945E-30C082E7685F}"/>
              </a:ext>
            </a:extLst>
          </p:cNvPr>
          <p:cNvGrpSpPr/>
          <p:nvPr/>
        </p:nvGrpSpPr>
        <p:grpSpPr>
          <a:xfrm>
            <a:off x="5539200" y="2991842"/>
            <a:ext cx="1194621" cy="376225"/>
            <a:chOff x="5556135" y="897681"/>
            <a:chExt cx="1194621" cy="37622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64F4AFD-2464-5A4D-868A-68BDD25634E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38F9206-8965-F04D-928D-C297AF7307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3A07811-E402-8740-B5D9-0DDF13138AB1}"/>
              </a:ext>
            </a:extLst>
          </p:cNvPr>
          <p:cNvSpPr txBox="1"/>
          <p:nvPr/>
        </p:nvSpPr>
        <p:spPr>
          <a:xfrm>
            <a:off x="5445067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511727B-1E0D-C44B-88ED-95A8999B6FD1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 flipV="1">
            <a:off x="4188177" y="1085794"/>
            <a:ext cx="1367958" cy="112505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F350DEB-F3EF-1A46-8A35-7FE6E9B2C18C}"/>
              </a:ext>
            </a:extLst>
          </p:cNvPr>
          <p:cNvCxnSpPr>
            <a:cxnSpLocks/>
            <a:stCxn id="52" idx="3"/>
            <a:endCxn id="69" idx="1"/>
          </p:cNvCxnSpPr>
          <p:nvPr/>
        </p:nvCxnSpPr>
        <p:spPr>
          <a:xfrm flipV="1">
            <a:off x="4188177" y="1673130"/>
            <a:ext cx="1362313" cy="5377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D946B51-7EF7-F44B-82EF-508DAA1BA743}"/>
              </a:ext>
            </a:extLst>
          </p:cNvPr>
          <p:cNvCxnSpPr>
            <a:cxnSpLocks/>
            <a:stCxn id="52" idx="3"/>
            <a:endCxn id="72" idx="1"/>
          </p:cNvCxnSpPr>
          <p:nvPr/>
        </p:nvCxnSpPr>
        <p:spPr>
          <a:xfrm>
            <a:off x="4188177" y="2210852"/>
            <a:ext cx="1356668" cy="4961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D05E27A-D9C3-EB42-BB0A-0E3E66A9C7A1}"/>
              </a:ext>
            </a:extLst>
          </p:cNvPr>
          <p:cNvCxnSpPr>
            <a:cxnSpLocks/>
            <a:stCxn id="52" idx="3"/>
            <a:endCxn id="75" idx="1"/>
          </p:cNvCxnSpPr>
          <p:nvPr/>
        </p:nvCxnSpPr>
        <p:spPr>
          <a:xfrm>
            <a:off x="4188177" y="2210852"/>
            <a:ext cx="1351023" cy="96910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602203D-DC7C-AC41-9C68-F49AC7145047}"/>
              </a:ext>
            </a:extLst>
          </p:cNvPr>
          <p:cNvSpPr txBox="1"/>
          <p:nvPr/>
        </p:nvSpPr>
        <p:spPr>
          <a:xfrm>
            <a:off x="5539200" y="2473917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75D7CC-0DD1-D247-AE92-96492C0015E7}"/>
              </a:ext>
            </a:extLst>
          </p:cNvPr>
          <p:cNvSpPr txBox="1"/>
          <p:nvPr/>
        </p:nvSpPr>
        <p:spPr>
          <a:xfrm>
            <a:off x="5539380" y="2626152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D0C2D2-629C-7A44-B8DC-C72D45BA0F92}"/>
              </a:ext>
            </a:extLst>
          </p:cNvPr>
          <p:cNvSpPr txBox="1"/>
          <p:nvPr/>
        </p:nvSpPr>
        <p:spPr>
          <a:xfrm rot="19295201">
            <a:off x="4237141" y="1419190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1F3E13-569C-B647-AB6D-F48912887790}"/>
              </a:ext>
            </a:extLst>
          </p:cNvPr>
          <p:cNvSpPr txBox="1"/>
          <p:nvPr/>
        </p:nvSpPr>
        <p:spPr>
          <a:xfrm rot="20232231">
            <a:off x="4366521" y="1683738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271E5FA-1EA7-4444-93AC-36125255E12C}"/>
              </a:ext>
            </a:extLst>
          </p:cNvPr>
          <p:cNvSpPr txBox="1"/>
          <p:nvPr/>
        </p:nvSpPr>
        <p:spPr>
          <a:xfrm>
            <a:off x="4298150" y="2014243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4434E6-70BF-7344-8E7F-E20748D81B94}"/>
              </a:ext>
            </a:extLst>
          </p:cNvPr>
          <p:cNvSpPr txBox="1"/>
          <p:nvPr/>
        </p:nvSpPr>
        <p:spPr>
          <a:xfrm rot="2194988">
            <a:off x="4281384" y="2401085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70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1719734" y="756088"/>
            <a:ext cx="5527733" cy="44061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29D72-3409-D543-84D3-9957D685AF17}"/>
              </a:ext>
            </a:extLst>
          </p:cNvPr>
          <p:cNvSpPr txBox="1"/>
          <p:nvPr/>
        </p:nvSpPr>
        <p:spPr>
          <a:xfrm>
            <a:off x="3655778" y="887518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01A335-6E7B-1843-B640-692B59F670F4}"/>
              </a:ext>
            </a:extLst>
          </p:cNvPr>
          <p:cNvSpPr/>
          <p:nvPr/>
        </p:nvSpPr>
        <p:spPr>
          <a:xfrm>
            <a:off x="1906709" y="1437027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615A9D0-1FE7-6048-8498-B181F692CC99}"/>
              </a:ext>
            </a:extLst>
          </p:cNvPr>
          <p:cNvGrpSpPr/>
          <p:nvPr/>
        </p:nvGrpSpPr>
        <p:grpSpPr>
          <a:xfrm>
            <a:off x="3112409" y="1565338"/>
            <a:ext cx="543689" cy="281455"/>
            <a:chOff x="5556135" y="897681"/>
            <a:chExt cx="543689" cy="28145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5BEDD04-82FA-294B-8371-D825B2EE8F1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8F6F0B-0156-E149-B1E4-78ABB169851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4C6D749-8DE9-AE4A-8179-F4660DC45AD0}"/>
              </a:ext>
            </a:extLst>
          </p:cNvPr>
          <p:cNvGrpSpPr/>
          <p:nvPr/>
        </p:nvGrpSpPr>
        <p:grpSpPr>
          <a:xfrm>
            <a:off x="3657598" y="1566985"/>
            <a:ext cx="543689" cy="281455"/>
            <a:chOff x="5556135" y="897681"/>
            <a:chExt cx="543689" cy="28145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47DE66E-EBDC-2C43-846B-63D52BE0B60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2DFDD4-788B-9B44-9B15-D62335E183B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9ED51E2-9C94-6744-9442-1677CF29225B}"/>
              </a:ext>
            </a:extLst>
          </p:cNvPr>
          <p:cNvGrpSpPr/>
          <p:nvPr/>
        </p:nvGrpSpPr>
        <p:grpSpPr>
          <a:xfrm>
            <a:off x="4201287" y="1567658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46F648F-790A-9D4C-93B4-DAF5C90EED2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FD6FF5B-F405-DB40-A2CE-888C4E8927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07B09DB-8EB6-A449-B22D-01D2DAD7FBB6}"/>
              </a:ext>
            </a:extLst>
          </p:cNvPr>
          <p:cNvGrpSpPr/>
          <p:nvPr/>
        </p:nvGrpSpPr>
        <p:grpSpPr>
          <a:xfrm>
            <a:off x="4744976" y="1565427"/>
            <a:ext cx="543689" cy="281455"/>
            <a:chOff x="5556135" y="897681"/>
            <a:chExt cx="543689" cy="28145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369CAAD-632C-9541-998A-15DD469B48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ECE1FC4-9831-CD49-BA63-A0867ACEFFF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B1CA93F-3EE9-5A45-896A-FDA0AF1A1AD6}"/>
              </a:ext>
            </a:extLst>
          </p:cNvPr>
          <p:cNvGrpSpPr/>
          <p:nvPr/>
        </p:nvGrpSpPr>
        <p:grpSpPr>
          <a:xfrm>
            <a:off x="5291664" y="1566300"/>
            <a:ext cx="543689" cy="281455"/>
            <a:chOff x="5556135" y="897681"/>
            <a:chExt cx="543689" cy="28145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508E4-C35B-8545-BF17-736B274FE2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19A5F7-0F40-F345-8C79-A86DAD1004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82088B3-F547-DC40-B3AD-0578FE37C6FA}"/>
              </a:ext>
            </a:extLst>
          </p:cNvPr>
          <p:cNvGrpSpPr/>
          <p:nvPr/>
        </p:nvGrpSpPr>
        <p:grpSpPr>
          <a:xfrm>
            <a:off x="5832354" y="1566985"/>
            <a:ext cx="543689" cy="281455"/>
            <a:chOff x="5556135" y="897681"/>
            <a:chExt cx="543689" cy="28145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383FF44-2BBD-E441-8A95-EAEAF91CA8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300AEF7-2B00-4447-8728-4A311778DA5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030B241-2457-7D40-AA2C-AF72001B296E}"/>
              </a:ext>
            </a:extLst>
          </p:cNvPr>
          <p:cNvGrpSpPr/>
          <p:nvPr/>
        </p:nvGrpSpPr>
        <p:grpSpPr>
          <a:xfrm>
            <a:off x="6373044" y="1566114"/>
            <a:ext cx="543689" cy="281455"/>
            <a:chOff x="5556135" y="897681"/>
            <a:chExt cx="543689" cy="28145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FB33FEB-EFF2-E340-8F1E-5C798A2FD7A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2CAC87-AF41-F744-857F-470CA47F53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1143A6D-B084-D941-8B64-77DF9A8E97FA}"/>
              </a:ext>
            </a:extLst>
          </p:cNvPr>
          <p:cNvGrpSpPr/>
          <p:nvPr/>
        </p:nvGrpSpPr>
        <p:grpSpPr>
          <a:xfrm>
            <a:off x="3112089" y="1845677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B35C2C0-F3A9-5B4F-A313-3518ADB584F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809215A-F045-CF40-B561-D5C55E30325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4875078-5A43-D24E-83B5-A46CFD38B07E}"/>
              </a:ext>
            </a:extLst>
          </p:cNvPr>
          <p:cNvGrpSpPr/>
          <p:nvPr/>
        </p:nvGrpSpPr>
        <p:grpSpPr>
          <a:xfrm>
            <a:off x="3657278" y="1842381"/>
            <a:ext cx="543689" cy="281455"/>
            <a:chOff x="5556135" y="897681"/>
            <a:chExt cx="543689" cy="28145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7B9ECDE-29FC-2B4E-B628-7FA01157567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5853F2-8BD7-0B4E-B527-15EA0CAB655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BA8F062-17AA-2B46-B5E6-A1C699A12AF5}"/>
              </a:ext>
            </a:extLst>
          </p:cNvPr>
          <p:cNvGrpSpPr/>
          <p:nvPr/>
        </p:nvGrpSpPr>
        <p:grpSpPr>
          <a:xfrm>
            <a:off x="4200967" y="1843054"/>
            <a:ext cx="543689" cy="281455"/>
            <a:chOff x="5556135" y="897681"/>
            <a:chExt cx="543689" cy="28145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7F8BD23-D8EF-874B-902E-86344F94CF6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D692355-D931-CA4C-A796-E379DBF2F36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1171F0C-7678-914D-A19B-9D3B93F731BD}"/>
              </a:ext>
            </a:extLst>
          </p:cNvPr>
          <p:cNvGrpSpPr/>
          <p:nvPr/>
        </p:nvGrpSpPr>
        <p:grpSpPr>
          <a:xfrm>
            <a:off x="4744656" y="1840823"/>
            <a:ext cx="543689" cy="281455"/>
            <a:chOff x="5556135" y="897681"/>
            <a:chExt cx="543689" cy="28145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4416D38-44C5-AA4B-A15C-C77AC2DEBD6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4CABA59-DA5C-534E-96A6-5CEB4EA825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3AE6FA4-1815-8840-8BF7-5346E82E890A}"/>
              </a:ext>
            </a:extLst>
          </p:cNvPr>
          <p:cNvGrpSpPr/>
          <p:nvPr/>
        </p:nvGrpSpPr>
        <p:grpSpPr>
          <a:xfrm>
            <a:off x="5291344" y="1841696"/>
            <a:ext cx="543689" cy="281455"/>
            <a:chOff x="5556135" y="897681"/>
            <a:chExt cx="543689" cy="2814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3298EAB-2F71-984C-8307-B09DE67C92F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C40D36-92EE-5842-9123-35E440F1576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67BFBD9-F61E-BB40-A718-781FDFB9678A}"/>
              </a:ext>
            </a:extLst>
          </p:cNvPr>
          <p:cNvGrpSpPr/>
          <p:nvPr/>
        </p:nvGrpSpPr>
        <p:grpSpPr>
          <a:xfrm>
            <a:off x="5832034" y="1842381"/>
            <a:ext cx="543689" cy="281455"/>
            <a:chOff x="5556135" y="897681"/>
            <a:chExt cx="543689" cy="2814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DB1AE6F-4809-194D-B0AA-3DAAAEDEDEE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6330832-AA0F-2B46-98A3-5606D3719D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1D7A515-21B0-EB4D-89C9-F1197C81A044}"/>
              </a:ext>
            </a:extLst>
          </p:cNvPr>
          <p:cNvGrpSpPr/>
          <p:nvPr/>
        </p:nvGrpSpPr>
        <p:grpSpPr>
          <a:xfrm>
            <a:off x="6372724" y="1843066"/>
            <a:ext cx="543689" cy="281455"/>
            <a:chOff x="5556135" y="897681"/>
            <a:chExt cx="543689" cy="28145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9665B5B-80DB-E64B-B945-7D23EB2B9A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812F89E-5A35-3A44-8017-71DBC4EFE5B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6FF7C67-0550-8A42-8012-81314386BF9F}"/>
              </a:ext>
            </a:extLst>
          </p:cNvPr>
          <p:cNvGrpSpPr/>
          <p:nvPr/>
        </p:nvGrpSpPr>
        <p:grpSpPr>
          <a:xfrm>
            <a:off x="3111769" y="2121073"/>
            <a:ext cx="543689" cy="281455"/>
            <a:chOff x="5556135" y="897681"/>
            <a:chExt cx="543689" cy="28145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C8E4520-EE6A-6343-B358-616EDF6E89D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013CC1A-B869-A84E-976D-3481C8EFC02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B1187FA-6269-424C-A984-C3405E1FAF7B}"/>
              </a:ext>
            </a:extLst>
          </p:cNvPr>
          <p:cNvGrpSpPr/>
          <p:nvPr/>
        </p:nvGrpSpPr>
        <p:grpSpPr>
          <a:xfrm>
            <a:off x="3656958" y="2117777"/>
            <a:ext cx="543689" cy="281455"/>
            <a:chOff x="5556135" y="897681"/>
            <a:chExt cx="543689" cy="28145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20240E8-AB42-B64E-8F2A-69D2808E6AF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4B7DA3C-F39B-044F-A543-B927A50DFC7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C73E9ED2-1401-CE44-813F-BED6603C4F45}"/>
              </a:ext>
            </a:extLst>
          </p:cNvPr>
          <p:cNvGrpSpPr/>
          <p:nvPr/>
        </p:nvGrpSpPr>
        <p:grpSpPr>
          <a:xfrm>
            <a:off x="4200647" y="2120006"/>
            <a:ext cx="543689" cy="281455"/>
            <a:chOff x="5556135" y="897681"/>
            <a:chExt cx="543689" cy="28145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A5BE8F4-9255-3E47-942E-BD668074B92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38D078E-AE28-024B-B6D6-8B246E6E77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E7D88039-C8E8-9143-854A-3AAE49A1BEB3}"/>
              </a:ext>
            </a:extLst>
          </p:cNvPr>
          <p:cNvGrpSpPr/>
          <p:nvPr/>
        </p:nvGrpSpPr>
        <p:grpSpPr>
          <a:xfrm>
            <a:off x="4744336" y="2121162"/>
            <a:ext cx="543689" cy="281455"/>
            <a:chOff x="5556135" y="897681"/>
            <a:chExt cx="543689" cy="281455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7FD3841-9B63-C241-B228-C671A275D3C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D135544-0FCE-DD41-939F-774207D27FB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52DD377-AC6B-9D49-8E9D-BC5B87AB68BE}"/>
              </a:ext>
            </a:extLst>
          </p:cNvPr>
          <p:cNvGrpSpPr/>
          <p:nvPr/>
        </p:nvGrpSpPr>
        <p:grpSpPr>
          <a:xfrm>
            <a:off x="5291024" y="2122035"/>
            <a:ext cx="543689" cy="281455"/>
            <a:chOff x="5556135" y="897681"/>
            <a:chExt cx="543689" cy="281455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C5B7ED8-3226-5545-83D6-4774B2DA1F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7F096FA-8921-F94A-BC25-10287ACB686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1670CFE8-2A0D-2147-90AC-170E06A8C320}"/>
              </a:ext>
            </a:extLst>
          </p:cNvPr>
          <p:cNvGrpSpPr/>
          <p:nvPr/>
        </p:nvGrpSpPr>
        <p:grpSpPr>
          <a:xfrm>
            <a:off x="5831714" y="2117777"/>
            <a:ext cx="543689" cy="281455"/>
            <a:chOff x="5556135" y="897681"/>
            <a:chExt cx="543689" cy="281455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F4DBF04-EA1B-0B44-9F8A-B5D5F914B84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044637-51B9-644C-9010-634130DD645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024DB75-26FB-1341-A0D6-8F8B33451552}"/>
              </a:ext>
            </a:extLst>
          </p:cNvPr>
          <p:cNvGrpSpPr/>
          <p:nvPr/>
        </p:nvGrpSpPr>
        <p:grpSpPr>
          <a:xfrm>
            <a:off x="6372404" y="2118462"/>
            <a:ext cx="543689" cy="281455"/>
            <a:chOff x="5556135" y="897681"/>
            <a:chExt cx="543689" cy="28145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7DB7DFA-2F55-AA46-9A81-43A0826ACFC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0D23BE2-B7DD-F94C-8164-33220B65886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8C1FA18-C682-204B-AFF6-10EDE39FAFF8}"/>
              </a:ext>
            </a:extLst>
          </p:cNvPr>
          <p:cNvSpPr/>
          <p:nvPr/>
        </p:nvSpPr>
        <p:spPr>
          <a:xfrm>
            <a:off x="1906709" y="2660619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B582475-E663-5945-B26B-2C0CA08EC335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5F22BFA-E811-7948-B6C7-8EA4AF174C8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35260DB-64E9-9B4F-B04F-AD07AAA08E4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8F3529B-693B-9342-8E87-BE5222DED554}"/>
              </a:ext>
            </a:extLst>
          </p:cNvPr>
          <p:cNvGrpSpPr/>
          <p:nvPr/>
        </p:nvGrpSpPr>
        <p:grpSpPr>
          <a:xfrm>
            <a:off x="3657598" y="2794294"/>
            <a:ext cx="543689" cy="281455"/>
            <a:chOff x="5556135" y="897681"/>
            <a:chExt cx="543689" cy="28145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6F85091-C6E1-9F44-B6EE-9A4629D349E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7ED4065-776D-074C-AD9D-35C124BA224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ECE0EC6C-A02A-774F-859F-E98ACD64098A}"/>
              </a:ext>
            </a:extLst>
          </p:cNvPr>
          <p:cNvGrpSpPr/>
          <p:nvPr/>
        </p:nvGrpSpPr>
        <p:grpSpPr>
          <a:xfrm>
            <a:off x="4201287" y="2792806"/>
            <a:ext cx="543689" cy="281455"/>
            <a:chOff x="5556135" y="897681"/>
            <a:chExt cx="543689" cy="28145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04B54FF-6121-2043-BBCC-216FC304231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9FEAB26-1190-8E40-AAE1-FAF6D3E2DB0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809D2EB-187A-AA42-A690-78CCBD4F54AA}"/>
              </a:ext>
            </a:extLst>
          </p:cNvPr>
          <p:cNvGrpSpPr/>
          <p:nvPr/>
        </p:nvGrpSpPr>
        <p:grpSpPr>
          <a:xfrm>
            <a:off x="4744976" y="2793479"/>
            <a:ext cx="543689" cy="281455"/>
            <a:chOff x="5556135" y="897681"/>
            <a:chExt cx="543689" cy="28145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FF6A78F-A3A6-F04D-8168-65F7C15319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1762690-DF0D-6348-9901-BEB30B54F4A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3908B399-C401-D343-86C1-5E95EE5F0ADA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AD82678-D70A-E44D-9199-CBEFA2CBC60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DF33492-1921-8D43-858F-2FAC2752239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A7D3A3ED-62BD-9745-B7FF-66A90F7A3445}"/>
              </a:ext>
            </a:extLst>
          </p:cNvPr>
          <p:cNvGrpSpPr/>
          <p:nvPr/>
        </p:nvGrpSpPr>
        <p:grpSpPr>
          <a:xfrm>
            <a:off x="3657278" y="3069690"/>
            <a:ext cx="543689" cy="281455"/>
            <a:chOff x="5556135" y="897681"/>
            <a:chExt cx="543689" cy="28145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5B92CA7-0AE1-D44D-A0A7-3FB51445EB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D1B36F7-34B2-E647-A89C-534AE3734E6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EBE7378D-AA04-CA47-A9BD-1232D1293C73}"/>
              </a:ext>
            </a:extLst>
          </p:cNvPr>
          <p:cNvGrpSpPr/>
          <p:nvPr/>
        </p:nvGrpSpPr>
        <p:grpSpPr>
          <a:xfrm>
            <a:off x="4200967" y="3068202"/>
            <a:ext cx="543689" cy="281455"/>
            <a:chOff x="5556135" y="897681"/>
            <a:chExt cx="543689" cy="281455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120E8963-8A81-7D4F-9A6E-2D09CE3EA54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3A0B711-5CA8-904B-9422-130F24D7813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19CFBD56-6693-7F41-B0D9-0931D9F40BC7}"/>
              </a:ext>
            </a:extLst>
          </p:cNvPr>
          <p:cNvGrpSpPr/>
          <p:nvPr/>
        </p:nvGrpSpPr>
        <p:grpSpPr>
          <a:xfrm>
            <a:off x="4744656" y="3070431"/>
            <a:ext cx="543689" cy="281455"/>
            <a:chOff x="5556135" y="897681"/>
            <a:chExt cx="543689" cy="28145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4506C2B-6C15-F549-AA0D-5F45A1584DF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7AFCE6D-104A-2044-AB29-5DA6B348A99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6E4E22-ACDF-6A43-B835-DD4D34AA1279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C527B3BC-D5CE-D941-A77A-01A1E7E9550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580773F-4ADC-6D43-93B6-9F5DF914DC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CB86B7C-52C5-CA4E-B12F-58830D1BA6B6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24610E4-A341-3D42-A6F1-55F7B29063B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7591BC6-DF5A-5B41-BAE3-E525C75E5F5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FD6F7837-AF45-CE49-AF00-618F92F86ACC}"/>
              </a:ext>
            </a:extLst>
          </p:cNvPr>
          <p:cNvGrpSpPr/>
          <p:nvPr/>
        </p:nvGrpSpPr>
        <p:grpSpPr>
          <a:xfrm>
            <a:off x="4200647" y="3343598"/>
            <a:ext cx="543689" cy="281455"/>
            <a:chOff x="5556135" y="897681"/>
            <a:chExt cx="543689" cy="28145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48F6E39-44E4-6346-A527-70F721B29BB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50B014D-1D24-6446-9BA1-34378BF86E8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8269D788-DF99-3047-A8BE-39E56445172B}"/>
              </a:ext>
            </a:extLst>
          </p:cNvPr>
          <p:cNvGrpSpPr/>
          <p:nvPr/>
        </p:nvGrpSpPr>
        <p:grpSpPr>
          <a:xfrm>
            <a:off x="4744336" y="3345827"/>
            <a:ext cx="543689" cy="281455"/>
            <a:chOff x="5556135" y="897681"/>
            <a:chExt cx="543689" cy="28145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71BE3156-6DF2-1742-AB65-3CD5F70524E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C7A7B9-4C72-E346-8F53-9D52CAD06D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46C4E1C-DEA6-E145-9AD0-069F04121419}"/>
              </a:ext>
            </a:extLst>
          </p:cNvPr>
          <p:cNvSpPr/>
          <p:nvPr/>
        </p:nvSpPr>
        <p:spPr>
          <a:xfrm>
            <a:off x="1906709" y="3884211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6F0D634F-D509-0F42-8A22-101090F29254}"/>
              </a:ext>
            </a:extLst>
          </p:cNvPr>
          <p:cNvGrpSpPr/>
          <p:nvPr/>
        </p:nvGrpSpPr>
        <p:grpSpPr>
          <a:xfrm>
            <a:off x="3112409" y="4010966"/>
            <a:ext cx="543689" cy="281455"/>
            <a:chOff x="5556135" y="897681"/>
            <a:chExt cx="543689" cy="281455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32BB7C3F-87DA-754B-839D-3763D0504AB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67007DA-9229-3741-8D19-F2FBF01AF42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24182CB4-11D9-F045-9368-4B365E043E0E}"/>
              </a:ext>
            </a:extLst>
          </p:cNvPr>
          <p:cNvGrpSpPr/>
          <p:nvPr/>
        </p:nvGrpSpPr>
        <p:grpSpPr>
          <a:xfrm>
            <a:off x="3657598" y="4008153"/>
            <a:ext cx="543689" cy="281455"/>
            <a:chOff x="5556135" y="897681"/>
            <a:chExt cx="543689" cy="281455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096B38F9-5F10-3A46-AF8F-6E3E6EB39E5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FEA8B41-1919-3140-97D8-65363DA5F89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A559324C-1F81-9F43-9C31-C3BFC1ABD675}"/>
              </a:ext>
            </a:extLst>
          </p:cNvPr>
          <p:cNvGrpSpPr/>
          <p:nvPr/>
        </p:nvGrpSpPr>
        <p:grpSpPr>
          <a:xfrm>
            <a:off x="3112089" y="4286845"/>
            <a:ext cx="543689" cy="281455"/>
            <a:chOff x="5556135" y="897681"/>
            <a:chExt cx="543689" cy="281455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070A24C-1D6A-C94C-BF16-61626AF84AB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F3CEBC3-17CD-8C48-A8E4-2A1AEEF2C68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F1B334BB-0618-734A-8D70-A87B0BA12FC2}"/>
              </a:ext>
            </a:extLst>
          </p:cNvPr>
          <p:cNvGrpSpPr/>
          <p:nvPr/>
        </p:nvGrpSpPr>
        <p:grpSpPr>
          <a:xfrm>
            <a:off x="3657278" y="4283549"/>
            <a:ext cx="543689" cy="281455"/>
            <a:chOff x="5556135" y="897681"/>
            <a:chExt cx="543689" cy="281455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26FA8890-9675-E042-B788-2E69D98E13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90F2F9E2-FC1A-C840-9820-ABAB8F874E0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D4F87613-E71F-6947-B6FE-FAC0B366112B}"/>
              </a:ext>
            </a:extLst>
          </p:cNvPr>
          <p:cNvGrpSpPr/>
          <p:nvPr/>
        </p:nvGrpSpPr>
        <p:grpSpPr>
          <a:xfrm>
            <a:off x="3111769" y="4557298"/>
            <a:ext cx="543689" cy="281455"/>
            <a:chOff x="5556135" y="897681"/>
            <a:chExt cx="543689" cy="281455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D776260-7286-AC44-BBAD-5BA2B31FCA3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25D53D9B-8CB9-1540-9B26-B5189FBFBAC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5A788175-BADD-4644-9D85-C8C3697237B6}"/>
              </a:ext>
            </a:extLst>
          </p:cNvPr>
          <p:cNvGrpSpPr/>
          <p:nvPr/>
        </p:nvGrpSpPr>
        <p:grpSpPr>
          <a:xfrm>
            <a:off x="3656958" y="4558945"/>
            <a:ext cx="543689" cy="281455"/>
            <a:chOff x="5556135" y="897681"/>
            <a:chExt cx="543689" cy="281455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900D0A0-B848-4445-8950-5201F1A0590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B524ECD4-1718-F843-B7EC-058825D801C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1F7A071-F8EC-B547-9118-6E4658BD3785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66F393-2DDE-F54C-B7BC-D6CAE3A3E26F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F15E27E-6E33-C843-9AED-CCDABE36BFF3}"/>
              </a:ext>
            </a:extLst>
          </p:cNvPr>
          <p:cNvSpPr txBox="1"/>
          <p:nvPr/>
        </p:nvSpPr>
        <p:spPr>
          <a:xfrm>
            <a:off x="1955258" y="4262184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02DC6A78-1BFF-1B4B-948C-7B3A7A0F85CB}"/>
              </a:ext>
            </a:extLst>
          </p:cNvPr>
          <p:cNvCxnSpPr>
            <a:cxnSpLocks/>
          </p:cNvCxnSpPr>
          <p:nvPr/>
        </p:nvCxnSpPr>
        <p:spPr>
          <a:xfrm flipH="1">
            <a:off x="6965219" y="1437027"/>
            <a:ext cx="660858" cy="26184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D967BBB2-FE53-F94B-AF12-7C954FCD9BD7}"/>
              </a:ext>
            </a:extLst>
          </p:cNvPr>
          <p:cNvGrpSpPr/>
          <p:nvPr/>
        </p:nvGrpSpPr>
        <p:grpSpPr>
          <a:xfrm>
            <a:off x="7629716" y="1139514"/>
            <a:ext cx="966249" cy="281455"/>
            <a:chOff x="5556135" y="897681"/>
            <a:chExt cx="966249" cy="281455"/>
          </a:xfrm>
        </p:grpSpPr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930DBBB3-131C-5B4D-8DC6-6F47EE5908B5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CD5AB342-1705-5E4D-B581-F1799E097CFB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20FE72D4-3C8C-DB46-AD65-E9B740C610E2}"/>
              </a:ext>
            </a:extLst>
          </p:cNvPr>
          <p:cNvGrpSpPr/>
          <p:nvPr/>
        </p:nvGrpSpPr>
        <p:grpSpPr>
          <a:xfrm>
            <a:off x="7629396" y="1414910"/>
            <a:ext cx="966569" cy="281455"/>
            <a:chOff x="5556135" y="897681"/>
            <a:chExt cx="966569" cy="281455"/>
          </a:xfrm>
        </p:grpSpPr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145704CD-E788-4A43-8A57-DFA66EBF32CA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79C9BE82-8B4E-7C49-99CD-E46D59036B95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87E9D699-87AA-DD43-9F95-DED2E19B5017}"/>
              </a:ext>
            </a:extLst>
          </p:cNvPr>
          <p:cNvGrpSpPr/>
          <p:nvPr/>
        </p:nvGrpSpPr>
        <p:grpSpPr>
          <a:xfrm>
            <a:off x="7629076" y="1690306"/>
            <a:ext cx="963890" cy="281455"/>
            <a:chOff x="5556135" y="897681"/>
            <a:chExt cx="963890" cy="281455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EFFCF718-05A7-FA41-BAA9-1CE6910869D6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5E601029-F00D-214B-A8A9-BAC24FBDE6EC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34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1585</TotalTime>
  <Words>148</Words>
  <Application>Microsoft Macintosh PowerPoint</Application>
  <PresentationFormat>와이드스크린</PresentationFormat>
  <Paragraphs>112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126</cp:revision>
  <dcterms:created xsi:type="dcterms:W3CDTF">2020-12-16T11:48:58Z</dcterms:created>
  <dcterms:modified xsi:type="dcterms:W3CDTF">2021-05-13T01:51:34Z</dcterms:modified>
</cp:coreProperties>
</file>