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/>
    <p:restoredTop sz="94838"/>
  </p:normalViewPr>
  <p:slideViewPr>
    <p:cSldViewPr snapToGrid="0" snapToObjects="1">
      <p:cViewPr varScale="1">
        <p:scale>
          <a:sx n="139" d="100"/>
          <a:sy n="139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7FDBB-F63B-3D41-9E20-F86C3E9C184F}" type="datetimeFigureOut">
              <a:rPr kumimoji="1" lang="ko-Kore-KR" altLang="en-US" smtClean="0"/>
              <a:t>2021. 1. 8.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A76A6-1540-434C-9A83-B703920EBA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6244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	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A76A6-1540-434C-9A83-B703920EBAD3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1588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	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A76A6-1540-434C-9A83-B703920EBAD3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50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2021. 1. 8.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2021. 1. 8.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2021. 1. 8.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2021. 1. 8.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2021. 1. 8.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2021. 1. 8.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2021. 1. 8.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2021. 1. 8.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2021. 1. 8.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2021. 1. 8.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2021. 1. 8.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2021. 1. 8.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1378686" y="750701"/>
            <a:ext cx="247861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20A124B-2A0E-6B48-BFE9-852D2C6C0B36}"/>
              </a:ext>
            </a:extLst>
          </p:cNvPr>
          <p:cNvCxnSpPr>
            <a:cxnSpLocks/>
            <a:stCxn id="79" idx="2"/>
            <a:endCxn id="40" idx="0"/>
          </p:cNvCxnSpPr>
          <p:nvPr/>
        </p:nvCxnSpPr>
        <p:spPr>
          <a:xfrm>
            <a:off x="2617992" y="1290436"/>
            <a:ext cx="0" cy="4131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340B563-B372-7041-9F9A-F010CCD32F03}"/>
              </a:ext>
            </a:extLst>
          </p:cNvPr>
          <p:cNvGrpSpPr/>
          <p:nvPr/>
        </p:nvGrpSpPr>
        <p:grpSpPr>
          <a:xfrm>
            <a:off x="1378686" y="1703545"/>
            <a:ext cx="2478611" cy="539735"/>
            <a:chOff x="3737640" y="1066800"/>
            <a:chExt cx="1408101" cy="5397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E34FF2C-D201-684D-9092-F51E9B0835B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3A1E8-C67F-5441-AFC7-AA5BE3A680E5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Domain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F4922A5-91B7-B245-BAB3-AA16DA669E6B}"/>
              </a:ext>
            </a:extLst>
          </p:cNvPr>
          <p:cNvGrpSpPr/>
          <p:nvPr/>
        </p:nvGrpSpPr>
        <p:grpSpPr>
          <a:xfrm>
            <a:off x="1378686" y="2656389"/>
            <a:ext cx="2478611" cy="539735"/>
            <a:chOff x="3737640" y="1066800"/>
            <a:chExt cx="1408101" cy="5397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EC8A147-D8E7-464E-AA10-16EEF0E3532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A1B66F-01BF-D443-8FC6-0A9F1EFAE3CC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EA6AB1A-975E-964B-B16C-334F8E51D93E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617992" y="2243280"/>
            <a:ext cx="0" cy="4131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D61F34-CEF5-164B-B87C-82F0EB9D07C4}"/>
              </a:ext>
            </a:extLst>
          </p:cNvPr>
          <p:cNvGrpSpPr/>
          <p:nvPr/>
        </p:nvGrpSpPr>
        <p:grpSpPr>
          <a:xfrm>
            <a:off x="7116636" y="882068"/>
            <a:ext cx="1685840" cy="539735"/>
            <a:chOff x="3737640" y="1066800"/>
            <a:chExt cx="1408101" cy="53973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A7B0B61-5541-564D-898B-3DA547B63ED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43D180-C05A-864D-8AEF-C4492114250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7C75ABF-7240-F14F-8D1C-8C06B76C2AB1}"/>
              </a:ext>
            </a:extLst>
          </p:cNvPr>
          <p:cNvGrpSpPr/>
          <p:nvPr/>
        </p:nvGrpSpPr>
        <p:grpSpPr>
          <a:xfrm>
            <a:off x="5781761" y="2243280"/>
            <a:ext cx="1685840" cy="539735"/>
            <a:chOff x="3737640" y="1066800"/>
            <a:chExt cx="1408101" cy="53973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5EBC44D-7AA9-A241-80D9-60BC7D5C1A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31733-967F-524B-8B90-925D4FEB371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02C839-0676-5C4D-A7FC-3BD933ED3441}"/>
              </a:ext>
            </a:extLst>
          </p:cNvPr>
          <p:cNvGrpSpPr/>
          <p:nvPr/>
        </p:nvGrpSpPr>
        <p:grpSpPr>
          <a:xfrm>
            <a:off x="8468040" y="2243280"/>
            <a:ext cx="1685840" cy="539735"/>
            <a:chOff x="3737640" y="1066800"/>
            <a:chExt cx="1408101" cy="53973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5A74E30-3FC7-C54E-BF80-4BBEB844266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6602F1-C7D5-6F4D-BFF7-5E77CD3DA589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90ADD9-00F8-B541-A80D-72BAD9FA9F85}"/>
              </a:ext>
            </a:extLst>
          </p:cNvPr>
          <p:cNvSpPr/>
          <p:nvPr/>
        </p:nvSpPr>
        <p:spPr>
          <a:xfrm>
            <a:off x="5414407" y="600325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098379-7473-1644-B26D-959C04C340BB}"/>
              </a:ext>
            </a:extLst>
          </p:cNvPr>
          <p:cNvSpPr/>
          <p:nvPr/>
        </p:nvSpPr>
        <p:spPr>
          <a:xfrm>
            <a:off x="5414408" y="1967473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4F4E8A-2636-1549-9B68-9A08B1660280}"/>
              </a:ext>
            </a:extLst>
          </p:cNvPr>
          <p:cNvSpPr txBox="1"/>
          <p:nvPr/>
        </p:nvSpPr>
        <p:spPr>
          <a:xfrm rot="16200000">
            <a:off x="4611534" y="1013435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7C20F1-9A97-9C4A-81F3-AF4510E195E0}"/>
              </a:ext>
            </a:extLst>
          </p:cNvPr>
          <p:cNvSpPr txBox="1"/>
          <p:nvPr/>
        </p:nvSpPr>
        <p:spPr>
          <a:xfrm rot="16200000">
            <a:off x="4611533" y="2380583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41DEC44-C96A-304C-92E9-674ABFF2031A}"/>
              </a:ext>
            </a:extLst>
          </p:cNvPr>
          <p:cNvCxnSpPr>
            <a:stCxn id="57" idx="1"/>
            <a:endCxn id="59" idx="0"/>
          </p:cNvCxnSpPr>
          <p:nvPr/>
        </p:nvCxnSpPr>
        <p:spPr>
          <a:xfrm rot="10800000" flipV="1">
            <a:off x="6624682" y="1148934"/>
            <a:ext cx="491955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C56390F7-027D-1542-A2CF-8B2A7DE3F8BB}"/>
              </a:ext>
            </a:extLst>
          </p:cNvPr>
          <p:cNvCxnSpPr>
            <a:cxnSpLocks/>
            <a:stCxn id="57" idx="3"/>
            <a:endCxn id="62" idx="0"/>
          </p:cNvCxnSpPr>
          <p:nvPr/>
        </p:nvCxnSpPr>
        <p:spPr>
          <a:xfrm>
            <a:off x="8802476" y="1148934"/>
            <a:ext cx="508484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7C9C6C1-7955-5947-B413-877A24E1A2F4}"/>
              </a:ext>
            </a:extLst>
          </p:cNvPr>
          <p:cNvCxnSpPr>
            <a:cxnSpLocks/>
            <a:stCxn id="62" idx="1"/>
            <a:endCxn id="59" idx="3"/>
          </p:cNvCxnSpPr>
          <p:nvPr/>
        </p:nvCxnSpPr>
        <p:spPr>
          <a:xfrm flipH="1">
            <a:off x="7467601" y="2513148"/>
            <a:ext cx="1000439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D706972-603C-B14A-A860-BD32C9E3B54C}"/>
              </a:ext>
            </a:extLst>
          </p:cNvPr>
          <p:cNvGrpSpPr/>
          <p:nvPr/>
        </p:nvGrpSpPr>
        <p:grpSpPr>
          <a:xfrm>
            <a:off x="2707929" y="4174275"/>
            <a:ext cx="1685840" cy="539735"/>
            <a:chOff x="3737640" y="1066800"/>
            <a:chExt cx="1408101" cy="53973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054408F-0C87-2748-BDAB-1E75B2D1954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1F9959C-C504-3840-8B8E-62416A5D0D33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F604B86-2C5A-5343-85D5-8F954436B366}"/>
              </a:ext>
            </a:extLst>
          </p:cNvPr>
          <p:cNvGrpSpPr/>
          <p:nvPr/>
        </p:nvGrpSpPr>
        <p:grpSpPr>
          <a:xfrm>
            <a:off x="1246432" y="5535487"/>
            <a:ext cx="1205722" cy="539735"/>
            <a:chOff x="3737640" y="1066800"/>
            <a:chExt cx="1408101" cy="53973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0BC372B-003F-8E48-BEA2-1F1DB5A95CF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21CD522-912F-2F42-AF61-8D2441EEDE6F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Helper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F5EEC0C-34ED-4447-9469-43662CBFBF7A}"/>
              </a:ext>
            </a:extLst>
          </p:cNvPr>
          <p:cNvGrpSpPr/>
          <p:nvPr/>
        </p:nvGrpSpPr>
        <p:grpSpPr>
          <a:xfrm>
            <a:off x="2873614" y="5535487"/>
            <a:ext cx="1355074" cy="539735"/>
            <a:chOff x="3737640" y="1066800"/>
            <a:chExt cx="1408101" cy="539735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AF3FB9D-9C3C-AD4F-9006-C7DEF3BB11C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EF41F90-D25B-4547-B6BE-3A61CB5FA8BD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B790CF6-EAA8-E047-A4F1-CB446916D320}"/>
              </a:ext>
            </a:extLst>
          </p:cNvPr>
          <p:cNvSpPr/>
          <p:nvPr/>
        </p:nvSpPr>
        <p:spPr>
          <a:xfrm>
            <a:off x="1005700" y="3892532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CE9B925-E363-E44A-BB20-3164F5B679E8}"/>
              </a:ext>
            </a:extLst>
          </p:cNvPr>
          <p:cNvSpPr/>
          <p:nvPr/>
        </p:nvSpPr>
        <p:spPr>
          <a:xfrm>
            <a:off x="1005701" y="5259680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5146987-0FBE-6740-97F5-DDA8889F2BFC}"/>
              </a:ext>
            </a:extLst>
          </p:cNvPr>
          <p:cNvSpPr txBox="1"/>
          <p:nvPr/>
        </p:nvSpPr>
        <p:spPr>
          <a:xfrm rot="16200000">
            <a:off x="202827" y="4305642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6A5966C-D37D-DD42-AE44-C952B714BFFB}"/>
              </a:ext>
            </a:extLst>
          </p:cNvPr>
          <p:cNvSpPr txBox="1"/>
          <p:nvPr/>
        </p:nvSpPr>
        <p:spPr>
          <a:xfrm rot="16200000">
            <a:off x="202826" y="5672790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171A4A70-DB03-7748-9377-E636207B1AE6}"/>
              </a:ext>
            </a:extLst>
          </p:cNvPr>
          <p:cNvCxnSpPr>
            <a:stCxn id="85" idx="1"/>
            <a:endCxn id="88" idx="0"/>
          </p:cNvCxnSpPr>
          <p:nvPr/>
        </p:nvCxnSpPr>
        <p:spPr>
          <a:xfrm rot="10800000" flipV="1">
            <a:off x="1849293" y="4441141"/>
            <a:ext cx="858636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[E] 101">
            <a:extLst>
              <a:ext uri="{FF2B5EF4-FFF2-40B4-BE49-F238E27FC236}">
                <a16:creationId xmlns:a16="http://schemas.microsoft.com/office/drawing/2014/main" id="{46CA0722-9A89-1C44-8C01-03F73938AE51}"/>
              </a:ext>
            </a:extLst>
          </p:cNvPr>
          <p:cNvCxnSpPr>
            <a:cxnSpLocks/>
            <a:stCxn id="85" idx="3"/>
            <a:endCxn id="111" idx="0"/>
          </p:cNvCxnSpPr>
          <p:nvPr/>
        </p:nvCxnSpPr>
        <p:spPr>
          <a:xfrm>
            <a:off x="4393769" y="4441141"/>
            <a:ext cx="907874" cy="110028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930CF7C-696A-1243-ABED-62EE6911E462}"/>
              </a:ext>
            </a:extLst>
          </p:cNvPr>
          <p:cNvCxnSpPr>
            <a:cxnSpLocks/>
            <a:stCxn id="92" idx="1"/>
            <a:endCxn id="88" idx="3"/>
          </p:cNvCxnSpPr>
          <p:nvPr/>
        </p:nvCxnSpPr>
        <p:spPr>
          <a:xfrm flipH="1">
            <a:off x="2452154" y="5805355"/>
            <a:ext cx="421460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853E239-C564-964B-963F-D48140153373}"/>
              </a:ext>
            </a:extLst>
          </p:cNvPr>
          <p:cNvGrpSpPr/>
          <p:nvPr/>
        </p:nvGrpSpPr>
        <p:grpSpPr>
          <a:xfrm>
            <a:off x="4698782" y="5541421"/>
            <a:ext cx="1205722" cy="539735"/>
            <a:chOff x="3737640" y="1066800"/>
            <a:chExt cx="1408101" cy="539735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7F8C075-36CB-CB48-BE91-8DA57F3CAAF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7146C0E-436D-F642-B5A7-0E7D27EADAD3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Util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95394AB-DCA2-5B4E-B2FF-1288C0FBA3CC}"/>
              </a:ext>
            </a:extLst>
          </p:cNvPr>
          <p:cNvCxnSpPr>
            <a:cxnSpLocks/>
            <a:stCxn id="81" idx="2"/>
            <a:endCxn id="92" idx="0"/>
          </p:cNvCxnSpPr>
          <p:nvPr/>
        </p:nvCxnSpPr>
        <p:spPr>
          <a:xfrm>
            <a:off x="3550849" y="4714010"/>
            <a:ext cx="302" cy="82147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2F73B38-AD0F-A94B-9829-B87678A5F290}"/>
              </a:ext>
            </a:extLst>
          </p:cNvPr>
          <p:cNvCxnSpPr>
            <a:cxnSpLocks/>
            <a:stCxn id="93" idx="3"/>
            <a:endCxn id="112" idx="1"/>
          </p:cNvCxnSpPr>
          <p:nvPr/>
        </p:nvCxnSpPr>
        <p:spPr>
          <a:xfrm>
            <a:off x="4228688" y="5811289"/>
            <a:ext cx="470094" cy="593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868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41621F-3B69-734B-A0DE-53E9B41766CE}"/>
              </a:ext>
            </a:extLst>
          </p:cNvPr>
          <p:cNvGrpSpPr/>
          <p:nvPr/>
        </p:nvGrpSpPr>
        <p:grpSpPr>
          <a:xfrm>
            <a:off x="335712" y="514320"/>
            <a:ext cx="2206167" cy="2402500"/>
            <a:chOff x="335712" y="514320"/>
            <a:chExt cx="2206167" cy="24025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8469094-3A32-4A42-9923-9F4412698C8D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A63C8-8AA8-ED4C-90C0-FEF220F13671}"/>
                </a:ext>
              </a:extLst>
            </p:cNvPr>
            <p:cNvSpPr txBox="1"/>
            <p:nvPr/>
          </p:nvSpPr>
          <p:spPr>
            <a:xfrm>
              <a:off x="599548" y="1064318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1E72600-38C4-C64D-9728-8447ACCEE74A}"/>
                </a:ext>
              </a:extLst>
            </p:cNvPr>
            <p:cNvSpPr/>
            <p:nvPr/>
          </p:nvSpPr>
          <p:spPr>
            <a:xfrm>
              <a:off x="509929" y="992587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D29CB26-C63A-A546-98AC-C20E51686973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4DBA4D-6A18-7349-A2F9-E20E4A16E3B9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2EC33D-8492-494C-8BC9-EBE14FBFE94F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B2E76A-5380-DF4E-87BE-EBCE6E8C4ECB}"/>
                </a:ext>
              </a:extLst>
            </p:cNvPr>
            <p:cNvSpPr/>
            <p:nvPr/>
          </p:nvSpPr>
          <p:spPr>
            <a:xfrm>
              <a:off x="509929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72413D-5701-D045-B0C0-A9CDF1D3FB62}"/>
              </a:ext>
            </a:extLst>
          </p:cNvPr>
          <p:cNvGrpSpPr/>
          <p:nvPr/>
        </p:nvGrpSpPr>
        <p:grpSpPr>
          <a:xfrm>
            <a:off x="5938234" y="514320"/>
            <a:ext cx="2206167" cy="2402500"/>
            <a:chOff x="335712" y="514320"/>
            <a:chExt cx="2206167" cy="24025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CF741A5-603C-FC47-959D-7FB7145EA712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B7E95A-658F-8E46-86A6-0FE96DC32E3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01EA62-E962-B448-A0E3-97B7CFB013B2}"/>
                </a:ext>
              </a:extLst>
            </p:cNvPr>
            <p:cNvSpPr txBox="1"/>
            <p:nvPr/>
          </p:nvSpPr>
          <p:spPr>
            <a:xfrm>
              <a:off x="335713" y="532024"/>
              <a:ext cx="1739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adpater.out.persistence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A9B8D8-3005-1D46-BD90-6D06C4BA591F}"/>
                </a:ext>
              </a:extLst>
            </p:cNvPr>
            <p:cNvSpPr txBox="1"/>
            <p:nvPr/>
          </p:nvSpPr>
          <p:spPr>
            <a:xfrm>
              <a:off x="599548" y="1528051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15A3852-839D-5A4A-B56F-72F1F412D924}"/>
                </a:ext>
              </a:extLst>
            </p:cNvPr>
            <p:cNvSpPr/>
            <p:nvPr/>
          </p:nvSpPr>
          <p:spPr>
            <a:xfrm>
              <a:off x="521971" y="989058"/>
              <a:ext cx="1833648" cy="160120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C94FCAC-86EF-D146-A4A7-75024F7A1B7E}"/>
              </a:ext>
            </a:extLst>
          </p:cNvPr>
          <p:cNvGrpSpPr/>
          <p:nvPr/>
        </p:nvGrpSpPr>
        <p:grpSpPr>
          <a:xfrm>
            <a:off x="3136973" y="514320"/>
            <a:ext cx="2206167" cy="2402499"/>
            <a:chOff x="3136973" y="514320"/>
            <a:chExt cx="2206167" cy="2402499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F407DE3-2F83-CB4D-A86D-85D3246BC301}"/>
                </a:ext>
              </a:extLst>
            </p:cNvPr>
            <p:cNvSpPr/>
            <p:nvPr/>
          </p:nvSpPr>
          <p:spPr>
            <a:xfrm>
              <a:off x="3136973" y="760541"/>
              <a:ext cx="2206167" cy="215627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83C627-1DBD-A14F-86CB-770B0F0C0481}"/>
                </a:ext>
              </a:extLst>
            </p:cNvPr>
            <p:cNvSpPr txBox="1"/>
            <p:nvPr/>
          </p:nvSpPr>
          <p:spPr>
            <a:xfrm>
              <a:off x="3400809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F65A6E8-F62E-414D-ADA0-50ABA84A9286}"/>
                </a:ext>
              </a:extLst>
            </p:cNvPr>
            <p:cNvSpPr/>
            <p:nvPr/>
          </p:nvSpPr>
          <p:spPr>
            <a:xfrm>
              <a:off x="3311190" y="98906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2084002-BC9D-0E43-B0EA-1ECC3BB7C81B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1412D4-A1C4-7545-A76B-C8B949F51036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0543B25-E647-C041-B7EF-6C855EC1A951}"/>
                </a:ext>
              </a:extLst>
            </p:cNvPr>
            <p:cNvSpPr txBox="1"/>
            <p:nvPr/>
          </p:nvSpPr>
          <p:spPr>
            <a:xfrm>
              <a:off x="3735174" y="874478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66694B40-044D-E446-AABC-F2AA92C9617E}"/>
              </a:ext>
            </a:extLst>
          </p:cNvPr>
          <p:cNvCxnSpPr/>
          <p:nvPr/>
        </p:nvCxnSpPr>
        <p:spPr>
          <a:xfrm>
            <a:off x="5631905" y="350547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582C29B-8CA2-D348-AC43-889C1CFF9744}"/>
              </a:ext>
            </a:extLst>
          </p:cNvPr>
          <p:cNvGrpSpPr/>
          <p:nvPr/>
        </p:nvGrpSpPr>
        <p:grpSpPr>
          <a:xfrm>
            <a:off x="3299148" y="1981593"/>
            <a:ext cx="1833648" cy="608672"/>
            <a:chOff x="3311190" y="718630"/>
            <a:chExt cx="1833648" cy="60867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41B5936-A2BA-8A42-9E6A-236C53232E99}"/>
                </a:ext>
              </a:extLst>
            </p:cNvPr>
            <p:cNvSpPr txBox="1"/>
            <p:nvPr/>
          </p:nvSpPr>
          <p:spPr>
            <a:xfrm>
              <a:off x="3400809" y="904943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92753D2-1428-0542-B68D-718237DF5359}"/>
                </a:ext>
              </a:extLst>
            </p:cNvPr>
            <p:cNvSpPr/>
            <p:nvPr/>
          </p:nvSpPr>
          <p:spPr>
            <a:xfrm>
              <a:off x="3311190" y="833212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2D480D8-B94E-A54C-BEDB-3F5A3F0459E4}"/>
                </a:ext>
              </a:extLst>
            </p:cNvPr>
            <p:cNvSpPr txBox="1"/>
            <p:nvPr/>
          </p:nvSpPr>
          <p:spPr>
            <a:xfrm>
              <a:off x="3735174" y="718630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EC2698A-CA3B-8949-9C70-363104269CAE}"/>
              </a:ext>
            </a:extLst>
          </p:cNvPr>
          <p:cNvCxnSpPr>
            <a:cxnSpLocks/>
            <a:stCxn id="38" idx="3"/>
            <a:endCxn id="62" idx="1"/>
          </p:cNvCxnSpPr>
          <p:nvPr/>
        </p:nvCxnSpPr>
        <p:spPr>
          <a:xfrm flipV="1">
            <a:off x="2343577" y="1236105"/>
            <a:ext cx="967613" cy="352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353C04D-B123-514D-92E8-9874FB33F15D}"/>
              </a:ext>
            </a:extLst>
          </p:cNvPr>
          <p:cNvCxnSpPr>
            <a:cxnSpLocks/>
            <a:stCxn id="51" idx="3"/>
            <a:endCxn id="92" idx="1"/>
          </p:cNvCxnSpPr>
          <p:nvPr/>
        </p:nvCxnSpPr>
        <p:spPr>
          <a:xfrm>
            <a:off x="2343577" y="2343220"/>
            <a:ext cx="955571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1C3F05A-FC95-E54A-BD92-B1C717570FCB}"/>
              </a:ext>
            </a:extLst>
          </p:cNvPr>
          <p:cNvCxnSpPr>
            <a:cxnSpLocks/>
          </p:cNvCxnSpPr>
          <p:nvPr/>
        </p:nvCxnSpPr>
        <p:spPr>
          <a:xfrm flipH="1">
            <a:off x="5144838" y="1245794"/>
            <a:ext cx="97965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삼각형 85">
            <a:extLst>
              <a:ext uri="{FF2B5EF4-FFF2-40B4-BE49-F238E27FC236}">
                <a16:creationId xmlns:a16="http://schemas.microsoft.com/office/drawing/2014/main" id="{42C53468-85F0-1F4D-955C-6DC9895C36D0}"/>
              </a:ext>
            </a:extLst>
          </p:cNvPr>
          <p:cNvSpPr/>
          <p:nvPr/>
        </p:nvSpPr>
        <p:spPr>
          <a:xfrm rot="16200000">
            <a:off x="5141524" y="11842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7652980-2CAB-A04F-BD89-3FF9DE9F396C}"/>
              </a:ext>
            </a:extLst>
          </p:cNvPr>
          <p:cNvCxnSpPr>
            <a:cxnSpLocks/>
          </p:cNvCxnSpPr>
          <p:nvPr/>
        </p:nvCxnSpPr>
        <p:spPr>
          <a:xfrm flipH="1">
            <a:off x="5144838" y="2321794"/>
            <a:ext cx="97965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삼각형 87">
            <a:extLst>
              <a:ext uri="{FF2B5EF4-FFF2-40B4-BE49-F238E27FC236}">
                <a16:creationId xmlns:a16="http://schemas.microsoft.com/office/drawing/2014/main" id="{CA9F3860-E8CC-9741-8EF8-EA621B430567}"/>
              </a:ext>
            </a:extLst>
          </p:cNvPr>
          <p:cNvSpPr/>
          <p:nvPr/>
        </p:nvSpPr>
        <p:spPr>
          <a:xfrm rot="16200000">
            <a:off x="5128512" y="226023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A037E3E-FFBD-424F-92D3-A2BA8D4E1142}"/>
              </a:ext>
            </a:extLst>
          </p:cNvPr>
          <p:cNvGrpSpPr/>
          <p:nvPr/>
        </p:nvGrpSpPr>
        <p:grpSpPr>
          <a:xfrm>
            <a:off x="335712" y="3724300"/>
            <a:ext cx="2206167" cy="2402500"/>
            <a:chOff x="335712" y="514320"/>
            <a:chExt cx="2206167" cy="240250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DAC27DCC-01DC-F147-BCDA-3B7E0CD83528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B69B6FA-7A85-E14A-9968-6807D56F6E2D}"/>
                </a:ext>
              </a:extLst>
            </p:cNvPr>
            <p:cNvSpPr txBox="1"/>
            <p:nvPr/>
          </p:nvSpPr>
          <p:spPr>
            <a:xfrm>
              <a:off x="599548" y="1064318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20CF6081-F133-7F45-B831-B4EA409F68F8}"/>
                </a:ext>
              </a:extLst>
            </p:cNvPr>
            <p:cNvSpPr/>
            <p:nvPr/>
          </p:nvSpPr>
          <p:spPr>
            <a:xfrm>
              <a:off x="509929" y="992587"/>
              <a:ext cx="1833648" cy="6960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5D2ABDB-10B2-B846-9FA6-D000AF840E97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02553F1-17B7-A44F-A918-4689A36FFC17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A0E21B4-5873-7C4B-BD14-CC45AA83C1D0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RegisterAcocunt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9EB39196-D95F-A943-B88D-D4E1359C239A}"/>
                </a:ext>
              </a:extLst>
            </p:cNvPr>
            <p:cNvSpPr/>
            <p:nvPr/>
          </p:nvSpPr>
          <p:spPr>
            <a:xfrm>
              <a:off x="509929" y="2096174"/>
              <a:ext cx="1833648" cy="64611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30717107-9AC8-E64C-A66C-CBFA3928789E}"/>
              </a:ext>
            </a:extLst>
          </p:cNvPr>
          <p:cNvGrpSpPr/>
          <p:nvPr/>
        </p:nvGrpSpPr>
        <p:grpSpPr>
          <a:xfrm>
            <a:off x="5938234" y="3724300"/>
            <a:ext cx="2206167" cy="2402500"/>
            <a:chOff x="335712" y="514320"/>
            <a:chExt cx="2206167" cy="2402500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26FB3395-082B-734C-AC93-9E1DA9D992B0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25A7154-C9CC-9F49-B68D-AA418B7DB281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10AA99D-B79F-5449-A10D-0DBF7E244C11}"/>
                </a:ext>
              </a:extLst>
            </p:cNvPr>
            <p:cNvSpPr txBox="1"/>
            <p:nvPr/>
          </p:nvSpPr>
          <p:spPr>
            <a:xfrm>
              <a:off x="335713" y="532024"/>
              <a:ext cx="1739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adpater.out.persistence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CB32ED4-34AF-B847-990D-7E2FCEE5990C}"/>
                </a:ext>
              </a:extLst>
            </p:cNvPr>
            <p:cNvSpPr txBox="1"/>
            <p:nvPr/>
          </p:nvSpPr>
          <p:spPr>
            <a:xfrm>
              <a:off x="599548" y="1528051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22CD5F7-77FB-AC4C-BC6C-2967C45CB2F0}"/>
                </a:ext>
              </a:extLst>
            </p:cNvPr>
            <p:cNvSpPr/>
            <p:nvPr/>
          </p:nvSpPr>
          <p:spPr>
            <a:xfrm>
              <a:off x="521971" y="989058"/>
              <a:ext cx="1833648" cy="160120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45730604-3F6F-C84F-AFA5-3B797354DC26}"/>
              </a:ext>
            </a:extLst>
          </p:cNvPr>
          <p:cNvGrpSpPr/>
          <p:nvPr/>
        </p:nvGrpSpPr>
        <p:grpSpPr>
          <a:xfrm>
            <a:off x="3136973" y="3724300"/>
            <a:ext cx="2206167" cy="2402499"/>
            <a:chOff x="3136973" y="514320"/>
            <a:chExt cx="2206167" cy="2402499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218989F-84D9-8544-8D31-2C7832617132}"/>
                </a:ext>
              </a:extLst>
            </p:cNvPr>
            <p:cNvSpPr/>
            <p:nvPr/>
          </p:nvSpPr>
          <p:spPr>
            <a:xfrm>
              <a:off x="3136973" y="760541"/>
              <a:ext cx="2206167" cy="215627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75D883E-0F2B-914C-8C5C-91B380B4D79B}"/>
                </a:ext>
              </a:extLst>
            </p:cNvPr>
            <p:cNvSpPr txBox="1"/>
            <p:nvPr/>
          </p:nvSpPr>
          <p:spPr>
            <a:xfrm>
              <a:off x="3263061" y="1739706"/>
              <a:ext cx="1938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AccountRepository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5983EA56-8C4B-2040-9D57-1595C5FEF230}"/>
                </a:ext>
              </a:extLst>
            </p:cNvPr>
            <p:cNvSpPr/>
            <p:nvPr/>
          </p:nvSpPr>
          <p:spPr>
            <a:xfrm>
              <a:off x="3321869" y="163411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16B968AE-2A9D-8E49-BD9E-3CE824D76515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C04411B-511F-C14D-84DC-35311EB75B86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4671F6F-654B-6C43-87D7-6470B6295F18}"/>
                </a:ext>
              </a:extLst>
            </p:cNvPr>
            <p:cNvSpPr txBox="1"/>
            <p:nvPr/>
          </p:nvSpPr>
          <p:spPr>
            <a:xfrm>
              <a:off x="3723132" y="1506629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6" name="직선 연결선[R] 135">
            <a:extLst>
              <a:ext uri="{FF2B5EF4-FFF2-40B4-BE49-F238E27FC236}">
                <a16:creationId xmlns:a16="http://schemas.microsoft.com/office/drawing/2014/main" id="{42004D30-70E5-A444-9A1D-C3462B8DA641}"/>
              </a:ext>
            </a:extLst>
          </p:cNvPr>
          <p:cNvCxnSpPr/>
          <p:nvPr/>
        </p:nvCxnSpPr>
        <p:spPr>
          <a:xfrm>
            <a:off x="5631905" y="3560527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72030BDF-6AB9-374F-AA4B-BCCD16AE3DE6}"/>
              </a:ext>
            </a:extLst>
          </p:cNvPr>
          <p:cNvCxnSpPr>
            <a:cxnSpLocks/>
          </p:cNvCxnSpPr>
          <p:nvPr/>
        </p:nvCxnSpPr>
        <p:spPr>
          <a:xfrm flipH="1">
            <a:off x="5166403" y="5081677"/>
            <a:ext cx="97965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삼각형 143">
            <a:extLst>
              <a:ext uri="{FF2B5EF4-FFF2-40B4-BE49-F238E27FC236}">
                <a16:creationId xmlns:a16="http://schemas.microsoft.com/office/drawing/2014/main" id="{BBBB93FE-3997-DB48-A3F1-9EDEAD130F57}"/>
              </a:ext>
            </a:extLst>
          </p:cNvPr>
          <p:cNvSpPr/>
          <p:nvPr/>
        </p:nvSpPr>
        <p:spPr>
          <a:xfrm rot="16200000">
            <a:off x="5163089" y="502012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7" name="꺾인 연결선[E] 146">
            <a:extLst>
              <a:ext uri="{FF2B5EF4-FFF2-40B4-BE49-F238E27FC236}">
                <a16:creationId xmlns:a16="http://schemas.microsoft.com/office/drawing/2014/main" id="{D635A65A-5E98-B646-8801-4BA51E87EF8F}"/>
              </a:ext>
            </a:extLst>
          </p:cNvPr>
          <p:cNvCxnSpPr>
            <a:cxnSpLocks/>
            <a:stCxn id="118" idx="3"/>
          </p:cNvCxnSpPr>
          <p:nvPr/>
        </p:nvCxnSpPr>
        <p:spPr>
          <a:xfrm>
            <a:off x="2343577" y="4550569"/>
            <a:ext cx="967613" cy="41226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[E] 147">
            <a:extLst>
              <a:ext uri="{FF2B5EF4-FFF2-40B4-BE49-F238E27FC236}">
                <a16:creationId xmlns:a16="http://schemas.microsoft.com/office/drawing/2014/main" id="{0433A4C2-19BE-4C4D-85DB-4D9BCBACA6DF}"/>
              </a:ext>
            </a:extLst>
          </p:cNvPr>
          <p:cNvCxnSpPr>
            <a:cxnSpLocks/>
            <a:stCxn id="122" idx="3"/>
          </p:cNvCxnSpPr>
          <p:nvPr/>
        </p:nvCxnSpPr>
        <p:spPr>
          <a:xfrm flipV="1">
            <a:off x="2343577" y="5220790"/>
            <a:ext cx="978291" cy="408423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86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AC27DCC-01DC-F147-BCDA-3B7E0CD83528}"/>
              </a:ext>
            </a:extLst>
          </p:cNvPr>
          <p:cNvSpPr/>
          <p:nvPr/>
        </p:nvSpPr>
        <p:spPr>
          <a:xfrm>
            <a:off x="248626" y="454435"/>
            <a:ext cx="2206167" cy="297456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B69B6FA-7A85-E14A-9968-6807D56F6E2D}"/>
              </a:ext>
            </a:extLst>
          </p:cNvPr>
          <p:cNvSpPr txBox="1"/>
          <p:nvPr/>
        </p:nvSpPr>
        <p:spPr>
          <a:xfrm>
            <a:off x="512462" y="979094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0CF6081-F133-7F45-B831-B4EA409F68F8}"/>
              </a:ext>
            </a:extLst>
          </p:cNvPr>
          <p:cNvSpPr/>
          <p:nvPr/>
        </p:nvSpPr>
        <p:spPr>
          <a:xfrm>
            <a:off x="422843" y="907363"/>
            <a:ext cx="1833648" cy="6960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5D2ABDB-10B2-B846-9FA6-D000AF840E97}"/>
              </a:ext>
            </a:extLst>
          </p:cNvPr>
          <p:cNvSpPr/>
          <p:nvPr/>
        </p:nvSpPr>
        <p:spPr>
          <a:xfrm>
            <a:off x="252998" y="208214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02553F1-17B7-A44F-A918-4689A36FFC17}"/>
              </a:ext>
            </a:extLst>
          </p:cNvPr>
          <p:cNvSpPr txBox="1"/>
          <p:nvPr/>
        </p:nvSpPr>
        <p:spPr>
          <a:xfrm>
            <a:off x="248627" y="225918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A0E21B4-5873-7C4B-BD14-CC45AA83C1D0}"/>
              </a:ext>
            </a:extLst>
          </p:cNvPr>
          <p:cNvSpPr txBox="1"/>
          <p:nvPr/>
        </p:nvSpPr>
        <p:spPr>
          <a:xfrm>
            <a:off x="512462" y="2304186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RegisterAcocunt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EB39196-D95F-A943-B88D-D4E1359C239A}"/>
              </a:ext>
            </a:extLst>
          </p:cNvPr>
          <p:cNvSpPr/>
          <p:nvPr/>
        </p:nvSpPr>
        <p:spPr>
          <a:xfrm>
            <a:off x="422843" y="2232454"/>
            <a:ext cx="1833648" cy="64611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6FB3395-082B-734C-AC93-9E1DA9D992B0}"/>
              </a:ext>
            </a:extLst>
          </p:cNvPr>
          <p:cNvSpPr/>
          <p:nvPr/>
        </p:nvSpPr>
        <p:spPr>
          <a:xfrm>
            <a:off x="5851148" y="454435"/>
            <a:ext cx="2206167" cy="297455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25A7154-C9CC-9F49-B68D-AA418B7DB281}"/>
              </a:ext>
            </a:extLst>
          </p:cNvPr>
          <p:cNvSpPr/>
          <p:nvPr/>
        </p:nvSpPr>
        <p:spPr>
          <a:xfrm>
            <a:off x="5855520" y="208214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10AA99D-B79F-5449-A10D-0DBF7E244C11}"/>
              </a:ext>
            </a:extLst>
          </p:cNvPr>
          <p:cNvSpPr txBox="1"/>
          <p:nvPr/>
        </p:nvSpPr>
        <p:spPr>
          <a:xfrm>
            <a:off x="5851149" y="225918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CB32ED4-34AF-B847-990D-7E2FCEE5990C}"/>
              </a:ext>
            </a:extLst>
          </p:cNvPr>
          <p:cNvSpPr txBox="1"/>
          <p:nvPr/>
        </p:nvSpPr>
        <p:spPr>
          <a:xfrm>
            <a:off x="6177304" y="1651996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22CD5F7-77FB-AC4C-BC6C-2967C45CB2F0}"/>
              </a:ext>
            </a:extLst>
          </p:cNvPr>
          <p:cNvSpPr/>
          <p:nvPr/>
        </p:nvSpPr>
        <p:spPr>
          <a:xfrm>
            <a:off x="6037407" y="682952"/>
            <a:ext cx="1833648" cy="249258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218989F-84D9-8544-8D31-2C7832617132}"/>
              </a:ext>
            </a:extLst>
          </p:cNvPr>
          <p:cNvSpPr/>
          <p:nvPr/>
        </p:nvSpPr>
        <p:spPr>
          <a:xfrm>
            <a:off x="3049887" y="454434"/>
            <a:ext cx="2206167" cy="297456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75D883E-0F2B-914C-8C5C-91B380B4D79B}"/>
              </a:ext>
            </a:extLst>
          </p:cNvPr>
          <p:cNvSpPr txBox="1"/>
          <p:nvPr/>
        </p:nvSpPr>
        <p:spPr>
          <a:xfrm>
            <a:off x="3175974" y="1651996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StatePort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983EA56-8C4B-2040-9D57-1595C5FEF230}"/>
              </a:ext>
            </a:extLst>
          </p:cNvPr>
          <p:cNvSpPr/>
          <p:nvPr/>
        </p:nvSpPr>
        <p:spPr>
          <a:xfrm>
            <a:off x="3234782" y="1546405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6B968AE-2A9D-8E49-BD9E-3CE824D76515}"/>
              </a:ext>
            </a:extLst>
          </p:cNvPr>
          <p:cNvSpPr/>
          <p:nvPr/>
        </p:nvSpPr>
        <p:spPr>
          <a:xfrm>
            <a:off x="3054259" y="208214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C04411B-511F-C14D-84DC-35311EB75B86}"/>
              </a:ext>
            </a:extLst>
          </p:cNvPr>
          <p:cNvSpPr txBox="1"/>
          <p:nvPr/>
        </p:nvSpPr>
        <p:spPr>
          <a:xfrm>
            <a:off x="3049888" y="225918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671F6F-654B-6C43-87D7-6470B6295F18}"/>
              </a:ext>
            </a:extLst>
          </p:cNvPr>
          <p:cNvSpPr txBox="1"/>
          <p:nvPr/>
        </p:nvSpPr>
        <p:spPr>
          <a:xfrm>
            <a:off x="3636045" y="1418919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C833DB-D0C1-A646-A2FC-4578F87963A0}"/>
              </a:ext>
            </a:extLst>
          </p:cNvPr>
          <p:cNvSpPr txBox="1"/>
          <p:nvPr/>
        </p:nvSpPr>
        <p:spPr>
          <a:xfrm>
            <a:off x="3185285" y="703091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B846490-7324-CB4F-B865-CC48228B321A}"/>
              </a:ext>
            </a:extLst>
          </p:cNvPr>
          <p:cNvSpPr/>
          <p:nvPr/>
        </p:nvSpPr>
        <p:spPr>
          <a:xfrm>
            <a:off x="3244093" y="597500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BE79C8-33B8-6F47-AA32-460C57045316}"/>
              </a:ext>
            </a:extLst>
          </p:cNvPr>
          <p:cNvSpPr txBox="1"/>
          <p:nvPr/>
        </p:nvSpPr>
        <p:spPr>
          <a:xfrm>
            <a:off x="3645356" y="470014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49F718-5DCE-3C47-B179-E5CAA0317199}"/>
              </a:ext>
            </a:extLst>
          </p:cNvPr>
          <p:cNvSpPr txBox="1"/>
          <p:nvPr/>
        </p:nvSpPr>
        <p:spPr>
          <a:xfrm>
            <a:off x="3175974" y="2573505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248242A-32E2-7241-AD58-BF3513915DD0}"/>
              </a:ext>
            </a:extLst>
          </p:cNvPr>
          <p:cNvSpPr/>
          <p:nvPr/>
        </p:nvSpPr>
        <p:spPr>
          <a:xfrm>
            <a:off x="3234782" y="2467914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C34E09-31D0-FD41-A3B6-D4DC4B2403D0}"/>
              </a:ext>
            </a:extLst>
          </p:cNvPr>
          <p:cNvSpPr txBox="1"/>
          <p:nvPr/>
        </p:nvSpPr>
        <p:spPr>
          <a:xfrm>
            <a:off x="3636045" y="2340428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6" name="직선 연결선[R] 135">
            <a:extLst>
              <a:ext uri="{FF2B5EF4-FFF2-40B4-BE49-F238E27FC236}">
                <a16:creationId xmlns:a16="http://schemas.microsoft.com/office/drawing/2014/main" id="{42004D30-70E5-A444-9A1D-C3462B8DA641}"/>
              </a:ext>
            </a:extLst>
          </p:cNvPr>
          <p:cNvCxnSpPr>
            <a:cxnSpLocks/>
          </p:cNvCxnSpPr>
          <p:nvPr/>
        </p:nvCxnSpPr>
        <p:spPr>
          <a:xfrm>
            <a:off x="5429072" y="162319"/>
            <a:ext cx="0" cy="3266671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[E] 146">
            <a:extLst>
              <a:ext uri="{FF2B5EF4-FFF2-40B4-BE49-F238E27FC236}">
                <a16:creationId xmlns:a16="http://schemas.microsoft.com/office/drawing/2014/main" id="{D635A65A-5E98-B646-8801-4BA51E87EF8F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2256491" y="951310"/>
            <a:ext cx="987602" cy="158094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[E] 147">
            <a:extLst>
              <a:ext uri="{FF2B5EF4-FFF2-40B4-BE49-F238E27FC236}">
                <a16:creationId xmlns:a16="http://schemas.microsoft.com/office/drawing/2014/main" id="{0433A4C2-19BE-4C4D-85DB-4D9BCBACA6DF}"/>
              </a:ext>
            </a:extLst>
          </p:cNvPr>
          <p:cNvCxnSpPr>
            <a:cxnSpLocks/>
            <a:stCxn id="122" idx="3"/>
            <a:endCxn id="76" idx="1"/>
          </p:cNvCxnSpPr>
          <p:nvPr/>
        </p:nvCxnSpPr>
        <p:spPr>
          <a:xfrm>
            <a:off x="2256491" y="2555513"/>
            <a:ext cx="978291" cy="26621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DC88D21C-4E21-054F-87CC-362197BC1494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2280575" y="1418919"/>
            <a:ext cx="954207" cy="481296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2BBE5314-FFC7-2446-859A-9ECB8E5B910E}"/>
              </a:ext>
            </a:extLst>
          </p:cNvPr>
          <p:cNvCxnSpPr>
            <a:cxnSpLocks/>
            <a:endCxn id="61" idx="3"/>
          </p:cNvCxnSpPr>
          <p:nvPr/>
        </p:nvCxnSpPr>
        <p:spPr>
          <a:xfrm rot="10800000">
            <a:off x="5077741" y="951310"/>
            <a:ext cx="959668" cy="103930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C58AB2CA-AB7B-F148-9570-479ABEEBC88F}"/>
              </a:ext>
            </a:extLst>
          </p:cNvPr>
          <p:cNvCxnSpPr>
            <a:cxnSpLocks/>
            <a:endCxn id="132" idx="3"/>
          </p:cNvCxnSpPr>
          <p:nvPr/>
        </p:nvCxnSpPr>
        <p:spPr>
          <a:xfrm rot="10800000" flipV="1">
            <a:off x="5068430" y="1783315"/>
            <a:ext cx="968976" cy="116900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3BA0D8A0-70DB-2D49-B9BC-36D83303208D}"/>
              </a:ext>
            </a:extLst>
          </p:cNvPr>
          <p:cNvCxnSpPr>
            <a:cxnSpLocks/>
            <a:endCxn id="76" idx="3"/>
          </p:cNvCxnSpPr>
          <p:nvPr/>
        </p:nvCxnSpPr>
        <p:spPr>
          <a:xfrm rot="10800000" flipV="1">
            <a:off x="5068430" y="2476668"/>
            <a:ext cx="953720" cy="345056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삼각형 90">
            <a:extLst>
              <a:ext uri="{FF2B5EF4-FFF2-40B4-BE49-F238E27FC236}">
                <a16:creationId xmlns:a16="http://schemas.microsoft.com/office/drawing/2014/main" id="{17CDEFFE-A505-F44C-99D3-0F551374CDD8}"/>
              </a:ext>
            </a:extLst>
          </p:cNvPr>
          <p:cNvSpPr/>
          <p:nvPr/>
        </p:nvSpPr>
        <p:spPr>
          <a:xfrm rot="16200000">
            <a:off x="5089221" y="90314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삼각형 92">
            <a:extLst>
              <a:ext uri="{FF2B5EF4-FFF2-40B4-BE49-F238E27FC236}">
                <a16:creationId xmlns:a16="http://schemas.microsoft.com/office/drawing/2014/main" id="{05C85C96-C3AB-9441-91F2-9946A4BC45D2}"/>
              </a:ext>
            </a:extLst>
          </p:cNvPr>
          <p:cNvSpPr/>
          <p:nvPr/>
        </p:nvSpPr>
        <p:spPr>
          <a:xfrm rot="16200000">
            <a:off x="5066842" y="184218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삼각형 93">
            <a:extLst>
              <a:ext uri="{FF2B5EF4-FFF2-40B4-BE49-F238E27FC236}">
                <a16:creationId xmlns:a16="http://schemas.microsoft.com/office/drawing/2014/main" id="{B862D126-4ED5-D548-8F18-A1FE260BE307}"/>
              </a:ext>
            </a:extLst>
          </p:cNvPr>
          <p:cNvSpPr/>
          <p:nvPr/>
        </p:nvSpPr>
        <p:spPr>
          <a:xfrm rot="16200000">
            <a:off x="5080123" y="276016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17DB130-F231-954A-B141-DA6D66EC7A9C}"/>
              </a:ext>
            </a:extLst>
          </p:cNvPr>
          <p:cNvSpPr/>
          <p:nvPr/>
        </p:nvSpPr>
        <p:spPr>
          <a:xfrm>
            <a:off x="248626" y="3803387"/>
            <a:ext cx="2206167" cy="297456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0D9F472-387F-1C4C-A348-C078CFBEC3E3}"/>
              </a:ext>
            </a:extLst>
          </p:cNvPr>
          <p:cNvSpPr txBox="1"/>
          <p:nvPr/>
        </p:nvSpPr>
        <p:spPr>
          <a:xfrm>
            <a:off x="512462" y="4328046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9E79C7E-DCCD-664C-B93D-DB8190EE892A}"/>
              </a:ext>
            </a:extLst>
          </p:cNvPr>
          <p:cNvSpPr/>
          <p:nvPr/>
        </p:nvSpPr>
        <p:spPr>
          <a:xfrm>
            <a:off x="422843" y="4256315"/>
            <a:ext cx="1833648" cy="6960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4A094DB-D5AB-824F-AECA-2FCDBF1691B5}"/>
              </a:ext>
            </a:extLst>
          </p:cNvPr>
          <p:cNvSpPr/>
          <p:nvPr/>
        </p:nvSpPr>
        <p:spPr>
          <a:xfrm>
            <a:off x="252998" y="355716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B9E289-202D-D34C-A946-B457B8257638}"/>
              </a:ext>
            </a:extLst>
          </p:cNvPr>
          <p:cNvSpPr txBox="1"/>
          <p:nvPr/>
        </p:nvSpPr>
        <p:spPr>
          <a:xfrm>
            <a:off x="248627" y="3574870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4B3747D-B425-CC4D-A6D7-06D6B7C83889}"/>
              </a:ext>
            </a:extLst>
          </p:cNvPr>
          <p:cNvSpPr txBox="1"/>
          <p:nvPr/>
        </p:nvSpPr>
        <p:spPr>
          <a:xfrm>
            <a:off x="512462" y="5653138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RegisterUser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2990A5E-974E-114F-8B29-B9C7566B8482}"/>
              </a:ext>
            </a:extLst>
          </p:cNvPr>
          <p:cNvSpPr/>
          <p:nvPr/>
        </p:nvSpPr>
        <p:spPr>
          <a:xfrm>
            <a:off x="422843" y="5581406"/>
            <a:ext cx="1833648" cy="64611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7C823FD-E968-1742-92CD-B67C59390E03}"/>
              </a:ext>
            </a:extLst>
          </p:cNvPr>
          <p:cNvSpPr/>
          <p:nvPr/>
        </p:nvSpPr>
        <p:spPr>
          <a:xfrm>
            <a:off x="5851148" y="3803387"/>
            <a:ext cx="2206167" cy="297455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9B2EEA7-9C07-E54D-9FE5-F8E0C3FE3148}"/>
              </a:ext>
            </a:extLst>
          </p:cNvPr>
          <p:cNvSpPr/>
          <p:nvPr/>
        </p:nvSpPr>
        <p:spPr>
          <a:xfrm>
            <a:off x="5855520" y="355716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42E312C-CD6E-794C-90D7-175DB3F01B2C}"/>
              </a:ext>
            </a:extLst>
          </p:cNvPr>
          <p:cNvSpPr txBox="1"/>
          <p:nvPr/>
        </p:nvSpPr>
        <p:spPr>
          <a:xfrm>
            <a:off x="5851149" y="3574870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493AD98-344A-B947-AC24-F897FB05F2BE}"/>
              </a:ext>
            </a:extLst>
          </p:cNvPr>
          <p:cNvSpPr txBox="1"/>
          <p:nvPr/>
        </p:nvSpPr>
        <p:spPr>
          <a:xfrm>
            <a:off x="6138019" y="4256315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4D385A3-9EE5-8D43-9ACC-F9CF32EB690D}"/>
              </a:ext>
            </a:extLst>
          </p:cNvPr>
          <p:cNvSpPr/>
          <p:nvPr/>
        </p:nvSpPr>
        <p:spPr>
          <a:xfrm>
            <a:off x="6037407" y="4031904"/>
            <a:ext cx="1833648" cy="110036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7BEA0A4-BC1F-5F48-894B-5F256E103C62}"/>
              </a:ext>
            </a:extLst>
          </p:cNvPr>
          <p:cNvSpPr/>
          <p:nvPr/>
        </p:nvSpPr>
        <p:spPr>
          <a:xfrm>
            <a:off x="3049887" y="3803386"/>
            <a:ext cx="2206167" cy="297456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4CF09EF-703D-8345-BF0C-9535EC33775A}"/>
              </a:ext>
            </a:extLst>
          </p:cNvPr>
          <p:cNvSpPr txBox="1"/>
          <p:nvPr/>
        </p:nvSpPr>
        <p:spPr>
          <a:xfrm>
            <a:off x="3175974" y="5000948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StatePort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73B1EEA-F810-E14C-B0A7-F51BAB593729}"/>
              </a:ext>
            </a:extLst>
          </p:cNvPr>
          <p:cNvSpPr/>
          <p:nvPr/>
        </p:nvSpPr>
        <p:spPr>
          <a:xfrm>
            <a:off x="3234782" y="4895357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5C3D61E-4524-3E43-8866-4C79085D7019}"/>
              </a:ext>
            </a:extLst>
          </p:cNvPr>
          <p:cNvSpPr/>
          <p:nvPr/>
        </p:nvSpPr>
        <p:spPr>
          <a:xfrm>
            <a:off x="3054259" y="355716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CECC07D-0F4C-814D-940E-7FD58CB5D997}"/>
              </a:ext>
            </a:extLst>
          </p:cNvPr>
          <p:cNvSpPr txBox="1"/>
          <p:nvPr/>
        </p:nvSpPr>
        <p:spPr>
          <a:xfrm>
            <a:off x="3049888" y="3574870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1E61F3B-58A3-D245-B4F3-B8C78566582C}"/>
              </a:ext>
            </a:extLst>
          </p:cNvPr>
          <p:cNvSpPr txBox="1"/>
          <p:nvPr/>
        </p:nvSpPr>
        <p:spPr>
          <a:xfrm>
            <a:off x="3636045" y="4767871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7911785-11CF-0D4E-B31A-A2B77D300F87}"/>
              </a:ext>
            </a:extLst>
          </p:cNvPr>
          <p:cNvSpPr txBox="1"/>
          <p:nvPr/>
        </p:nvSpPr>
        <p:spPr>
          <a:xfrm>
            <a:off x="3185285" y="4052043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61683CE-F22A-1641-A955-1D639A9A2300}"/>
              </a:ext>
            </a:extLst>
          </p:cNvPr>
          <p:cNvSpPr/>
          <p:nvPr/>
        </p:nvSpPr>
        <p:spPr>
          <a:xfrm>
            <a:off x="3244093" y="3946452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1006BC4-C0E9-D64A-9E32-48EDB98BFB08}"/>
              </a:ext>
            </a:extLst>
          </p:cNvPr>
          <p:cNvSpPr txBox="1"/>
          <p:nvPr/>
        </p:nvSpPr>
        <p:spPr>
          <a:xfrm>
            <a:off x="3645356" y="3818966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D374FB6-6D32-7E4F-B367-BAC9138F9B25}"/>
              </a:ext>
            </a:extLst>
          </p:cNvPr>
          <p:cNvSpPr txBox="1"/>
          <p:nvPr/>
        </p:nvSpPr>
        <p:spPr>
          <a:xfrm>
            <a:off x="3175974" y="5922457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CreateUser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E4CA6EA-3705-2A48-A0FA-8BC55D0601CF}"/>
              </a:ext>
            </a:extLst>
          </p:cNvPr>
          <p:cNvSpPr/>
          <p:nvPr/>
        </p:nvSpPr>
        <p:spPr>
          <a:xfrm>
            <a:off x="3234782" y="5816866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E8E293B-92D6-C344-9B22-C303DDA8FDB4}"/>
              </a:ext>
            </a:extLst>
          </p:cNvPr>
          <p:cNvSpPr txBox="1"/>
          <p:nvPr/>
        </p:nvSpPr>
        <p:spPr>
          <a:xfrm>
            <a:off x="3636045" y="568938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5" name="직선 연결선[R] 144">
            <a:extLst>
              <a:ext uri="{FF2B5EF4-FFF2-40B4-BE49-F238E27FC236}">
                <a16:creationId xmlns:a16="http://schemas.microsoft.com/office/drawing/2014/main" id="{EC86091F-E6F6-A943-B15D-4BB2F1C918A9}"/>
              </a:ext>
            </a:extLst>
          </p:cNvPr>
          <p:cNvCxnSpPr>
            <a:cxnSpLocks/>
          </p:cNvCxnSpPr>
          <p:nvPr/>
        </p:nvCxnSpPr>
        <p:spPr>
          <a:xfrm>
            <a:off x="5429072" y="3511271"/>
            <a:ext cx="0" cy="3266671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꺾인 연결선[E] 145">
            <a:extLst>
              <a:ext uri="{FF2B5EF4-FFF2-40B4-BE49-F238E27FC236}">
                <a16:creationId xmlns:a16="http://schemas.microsoft.com/office/drawing/2014/main" id="{AC2F846B-342D-0B44-94FF-5421699B020C}"/>
              </a:ext>
            </a:extLst>
          </p:cNvPr>
          <p:cNvCxnSpPr>
            <a:cxnSpLocks/>
            <a:endCxn id="138" idx="1"/>
          </p:cNvCxnSpPr>
          <p:nvPr/>
        </p:nvCxnSpPr>
        <p:spPr>
          <a:xfrm flipV="1">
            <a:off x="2256491" y="4300262"/>
            <a:ext cx="987602" cy="158094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꺾인 연결선[E] 148">
            <a:extLst>
              <a:ext uri="{FF2B5EF4-FFF2-40B4-BE49-F238E27FC236}">
                <a16:creationId xmlns:a16="http://schemas.microsoft.com/office/drawing/2014/main" id="{4E67B169-C642-ED47-AA3B-0AAB95CD5C34}"/>
              </a:ext>
            </a:extLst>
          </p:cNvPr>
          <p:cNvCxnSpPr>
            <a:cxnSpLocks/>
            <a:stCxn id="102" idx="3"/>
            <a:endCxn id="141" idx="1"/>
          </p:cNvCxnSpPr>
          <p:nvPr/>
        </p:nvCxnSpPr>
        <p:spPr>
          <a:xfrm>
            <a:off x="2256491" y="5904465"/>
            <a:ext cx="978291" cy="26621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꺾인 연결선[E] 149">
            <a:extLst>
              <a:ext uri="{FF2B5EF4-FFF2-40B4-BE49-F238E27FC236}">
                <a16:creationId xmlns:a16="http://schemas.microsoft.com/office/drawing/2014/main" id="{F708112A-CB2B-EC41-B01A-3F19ECA88177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2280575" y="4767871"/>
            <a:ext cx="954207" cy="481296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[E] 150">
            <a:extLst>
              <a:ext uri="{FF2B5EF4-FFF2-40B4-BE49-F238E27FC236}">
                <a16:creationId xmlns:a16="http://schemas.microsoft.com/office/drawing/2014/main" id="{55BDD61A-6541-2948-984B-C055A5E1FC50}"/>
              </a:ext>
            </a:extLst>
          </p:cNvPr>
          <p:cNvCxnSpPr>
            <a:cxnSpLocks/>
            <a:endCxn id="138" idx="3"/>
          </p:cNvCxnSpPr>
          <p:nvPr/>
        </p:nvCxnSpPr>
        <p:spPr>
          <a:xfrm rot="10800000">
            <a:off x="5077741" y="4300262"/>
            <a:ext cx="959668" cy="103930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꺾인 연결선[E] 151">
            <a:extLst>
              <a:ext uri="{FF2B5EF4-FFF2-40B4-BE49-F238E27FC236}">
                <a16:creationId xmlns:a16="http://schemas.microsoft.com/office/drawing/2014/main" id="{CD7FC787-F495-B94F-8015-23DD0EB04EFF}"/>
              </a:ext>
            </a:extLst>
          </p:cNvPr>
          <p:cNvCxnSpPr>
            <a:cxnSpLocks/>
            <a:endCxn id="111" idx="3"/>
          </p:cNvCxnSpPr>
          <p:nvPr/>
        </p:nvCxnSpPr>
        <p:spPr>
          <a:xfrm rot="10800000" flipV="1">
            <a:off x="5068430" y="4794765"/>
            <a:ext cx="953720" cy="45440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[E] 152">
            <a:extLst>
              <a:ext uri="{FF2B5EF4-FFF2-40B4-BE49-F238E27FC236}">
                <a16:creationId xmlns:a16="http://schemas.microsoft.com/office/drawing/2014/main" id="{5236CFB0-5502-F34A-99CF-480FD76B806C}"/>
              </a:ext>
            </a:extLst>
          </p:cNvPr>
          <p:cNvCxnSpPr>
            <a:cxnSpLocks/>
            <a:stCxn id="158" idx="1"/>
            <a:endCxn id="141" idx="3"/>
          </p:cNvCxnSpPr>
          <p:nvPr/>
        </p:nvCxnSpPr>
        <p:spPr>
          <a:xfrm rot="10800000" flipV="1">
            <a:off x="5068430" y="5961882"/>
            <a:ext cx="957978" cy="208793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삼각형 153">
            <a:extLst>
              <a:ext uri="{FF2B5EF4-FFF2-40B4-BE49-F238E27FC236}">
                <a16:creationId xmlns:a16="http://schemas.microsoft.com/office/drawing/2014/main" id="{8F65D4CE-0EEC-A54A-8D1B-F3D2684B67E8}"/>
              </a:ext>
            </a:extLst>
          </p:cNvPr>
          <p:cNvSpPr/>
          <p:nvPr/>
        </p:nvSpPr>
        <p:spPr>
          <a:xfrm rot="16200000">
            <a:off x="5089221" y="4252097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5" name="삼각형 154">
            <a:extLst>
              <a:ext uri="{FF2B5EF4-FFF2-40B4-BE49-F238E27FC236}">
                <a16:creationId xmlns:a16="http://schemas.microsoft.com/office/drawing/2014/main" id="{9EAD7CE7-4AD1-7649-B8E0-CC47F05FAA85}"/>
              </a:ext>
            </a:extLst>
          </p:cNvPr>
          <p:cNvSpPr/>
          <p:nvPr/>
        </p:nvSpPr>
        <p:spPr>
          <a:xfrm rot="16200000">
            <a:off x="5066842" y="5191136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6" name="삼각형 155">
            <a:extLst>
              <a:ext uri="{FF2B5EF4-FFF2-40B4-BE49-F238E27FC236}">
                <a16:creationId xmlns:a16="http://schemas.microsoft.com/office/drawing/2014/main" id="{FF8A259B-E4F3-8643-990D-38CCF18053D0}"/>
              </a:ext>
            </a:extLst>
          </p:cNvPr>
          <p:cNvSpPr/>
          <p:nvPr/>
        </p:nvSpPr>
        <p:spPr>
          <a:xfrm rot="16200000">
            <a:off x="5080123" y="6109120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6F001A3-9F7F-C041-BD73-3590AE42B4CA}"/>
              </a:ext>
            </a:extLst>
          </p:cNvPr>
          <p:cNvSpPr txBox="1"/>
          <p:nvPr/>
        </p:nvSpPr>
        <p:spPr>
          <a:xfrm>
            <a:off x="6127020" y="5636112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User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28D2EB21-D830-E04F-B41A-BB49568BBB86}"/>
              </a:ext>
            </a:extLst>
          </p:cNvPr>
          <p:cNvSpPr/>
          <p:nvPr/>
        </p:nvSpPr>
        <p:spPr>
          <a:xfrm>
            <a:off x="6026408" y="5411701"/>
            <a:ext cx="1833648" cy="110036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4134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AC27DCC-01DC-F147-BCDA-3B7E0CD83528}"/>
              </a:ext>
            </a:extLst>
          </p:cNvPr>
          <p:cNvSpPr/>
          <p:nvPr/>
        </p:nvSpPr>
        <p:spPr>
          <a:xfrm>
            <a:off x="480120" y="836400"/>
            <a:ext cx="2206167" cy="172160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B69B6FA-7A85-E14A-9968-6807D56F6E2D}"/>
              </a:ext>
            </a:extLst>
          </p:cNvPr>
          <p:cNvSpPr txBox="1"/>
          <p:nvPr/>
        </p:nvSpPr>
        <p:spPr>
          <a:xfrm>
            <a:off x="732491" y="1021267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0CF6081-F133-7F45-B831-B4EA409F68F8}"/>
              </a:ext>
            </a:extLst>
          </p:cNvPr>
          <p:cNvSpPr/>
          <p:nvPr/>
        </p:nvSpPr>
        <p:spPr>
          <a:xfrm>
            <a:off x="677571" y="989004"/>
            <a:ext cx="1833648" cy="61927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5D2ABDB-10B2-B846-9FA6-D000AF840E97}"/>
              </a:ext>
            </a:extLst>
          </p:cNvPr>
          <p:cNvSpPr/>
          <p:nvPr/>
        </p:nvSpPr>
        <p:spPr>
          <a:xfrm>
            <a:off x="484492" y="590179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02553F1-17B7-A44F-A918-4689A36FFC17}"/>
              </a:ext>
            </a:extLst>
          </p:cNvPr>
          <p:cNvSpPr txBox="1"/>
          <p:nvPr/>
        </p:nvSpPr>
        <p:spPr>
          <a:xfrm>
            <a:off x="480121" y="607883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A0E21B4-5873-7C4B-BD14-CC45AA83C1D0}"/>
              </a:ext>
            </a:extLst>
          </p:cNvPr>
          <p:cNvSpPr txBox="1"/>
          <p:nvPr/>
        </p:nvSpPr>
        <p:spPr>
          <a:xfrm>
            <a:off x="747066" y="1890066"/>
            <a:ext cx="167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EB39196-D95F-A943-B88D-D4E1359C239A}"/>
              </a:ext>
            </a:extLst>
          </p:cNvPr>
          <p:cNvSpPr/>
          <p:nvPr/>
        </p:nvSpPr>
        <p:spPr>
          <a:xfrm>
            <a:off x="677571" y="1800884"/>
            <a:ext cx="1833648" cy="5231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6FB3395-082B-734C-AC93-9E1DA9D992B0}"/>
              </a:ext>
            </a:extLst>
          </p:cNvPr>
          <p:cNvSpPr/>
          <p:nvPr/>
        </p:nvSpPr>
        <p:spPr>
          <a:xfrm>
            <a:off x="6082642" y="836401"/>
            <a:ext cx="2206167" cy="1721606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25A7154-C9CC-9F49-B68D-AA418B7DB281}"/>
              </a:ext>
            </a:extLst>
          </p:cNvPr>
          <p:cNvSpPr/>
          <p:nvPr/>
        </p:nvSpPr>
        <p:spPr>
          <a:xfrm>
            <a:off x="6087014" y="590179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10AA99D-B79F-5449-A10D-0DBF7E244C11}"/>
              </a:ext>
            </a:extLst>
          </p:cNvPr>
          <p:cNvSpPr txBox="1"/>
          <p:nvPr/>
        </p:nvSpPr>
        <p:spPr>
          <a:xfrm>
            <a:off x="6082643" y="607883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CB32ED4-34AF-B847-990D-7E2FCEE5990C}"/>
              </a:ext>
            </a:extLst>
          </p:cNvPr>
          <p:cNvSpPr txBox="1"/>
          <p:nvPr/>
        </p:nvSpPr>
        <p:spPr>
          <a:xfrm>
            <a:off x="6346479" y="1322178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22CD5F7-77FB-AC4C-BC6C-2967C45CB2F0}"/>
              </a:ext>
            </a:extLst>
          </p:cNvPr>
          <p:cNvSpPr/>
          <p:nvPr/>
        </p:nvSpPr>
        <p:spPr>
          <a:xfrm>
            <a:off x="6268901" y="1064917"/>
            <a:ext cx="1833648" cy="12558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218989F-84D9-8544-8D31-2C7832617132}"/>
              </a:ext>
            </a:extLst>
          </p:cNvPr>
          <p:cNvSpPr/>
          <p:nvPr/>
        </p:nvSpPr>
        <p:spPr>
          <a:xfrm>
            <a:off x="3281381" y="836400"/>
            <a:ext cx="2206167" cy="172160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75D883E-0F2B-914C-8C5C-91B380B4D79B}"/>
              </a:ext>
            </a:extLst>
          </p:cNvPr>
          <p:cNvSpPr txBox="1"/>
          <p:nvPr/>
        </p:nvSpPr>
        <p:spPr>
          <a:xfrm>
            <a:off x="3406235" y="1896702"/>
            <a:ext cx="1938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983EA56-8C4B-2040-9D57-1595C5FEF230}"/>
              </a:ext>
            </a:extLst>
          </p:cNvPr>
          <p:cNvSpPr/>
          <p:nvPr/>
        </p:nvSpPr>
        <p:spPr>
          <a:xfrm>
            <a:off x="3466276" y="1800884"/>
            <a:ext cx="1833648" cy="51991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6B968AE-2A9D-8E49-BD9E-3CE824D76515}"/>
              </a:ext>
            </a:extLst>
          </p:cNvPr>
          <p:cNvSpPr/>
          <p:nvPr/>
        </p:nvSpPr>
        <p:spPr>
          <a:xfrm>
            <a:off x="3285753" y="590179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C04411B-511F-C14D-84DC-35311EB75B86}"/>
              </a:ext>
            </a:extLst>
          </p:cNvPr>
          <p:cNvSpPr txBox="1"/>
          <p:nvPr/>
        </p:nvSpPr>
        <p:spPr>
          <a:xfrm>
            <a:off x="3281382" y="607883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671F6F-654B-6C43-87D7-6470B6295F18}"/>
              </a:ext>
            </a:extLst>
          </p:cNvPr>
          <p:cNvSpPr txBox="1"/>
          <p:nvPr/>
        </p:nvSpPr>
        <p:spPr>
          <a:xfrm>
            <a:off x="3864184" y="1684642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C833DB-D0C1-A646-A2FC-4578F87963A0}"/>
              </a:ext>
            </a:extLst>
          </p:cNvPr>
          <p:cNvSpPr txBox="1"/>
          <p:nvPr/>
        </p:nvSpPr>
        <p:spPr>
          <a:xfrm>
            <a:off x="3415125" y="1015183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B846490-7324-CB4F-B865-CC48228B321A}"/>
              </a:ext>
            </a:extLst>
          </p:cNvPr>
          <p:cNvSpPr/>
          <p:nvPr/>
        </p:nvSpPr>
        <p:spPr>
          <a:xfrm>
            <a:off x="3475587" y="979465"/>
            <a:ext cx="1833648" cy="63286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BE79C8-33B8-6F47-AA32-460C57045316}"/>
              </a:ext>
            </a:extLst>
          </p:cNvPr>
          <p:cNvSpPr txBox="1"/>
          <p:nvPr/>
        </p:nvSpPr>
        <p:spPr>
          <a:xfrm>
            <a:off x="3876850" y="851979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6" name="직선 연결선[R] 135">
            <a:extLst>
              <a:ext uri="{FF2B5EF4-FFF2-40B4-BE49-F238E27FC236}">
                <a16:creationId xmlns:a16="http://schemas.microsoft.com/office/drawing/2014/main" id="{42004D30-70E5-A444-9A1D-C3462B8DA641}"/>
              </a:ext>
            </a:extLst>
          </p:cNvPr>
          <p:cNvCxnSpPr>
            <a:cxnSpLocks/>
          </p:cNvCxnSpPr>
          <p:nvPr/>
        </p:nvCxnSpPr>
        <p:spPr>
          <a:xfrm>
            <a:off x="5660566" y="544284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[E] 146">
            <a:extLst>
              <a:ext uri="{FF2B5EF4-FFF2-40B4-BE49-F238E27FC236}">
                <a16:creationId xmlns:a16="http://schemas.microsoft.com/office/drawing/2014/main" id="{D635A65A-5E98-B646-8801-4BA51E87EF8F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2526476" y="1174198"/>
            <a:ext cx="949111" cy="12169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DC88D21C-4E21-054F-87CC-362197BC1494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2511219" y="1445387"/>
            <a:ext cx="955057" cy="615456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2BBE5314-FFC7-2446-859A-9ECB8E5B910E}"/>
              </a:ext>
            </a:extLst>
          </p:cNvPr>
          <p:cNvCxnSpPr>
            <a:cxnSpLocks/>
            <a:endCxn id="61" idx="3"/>
          </p:cNvCxnSpPr>
          <p:nvPr/>
        </p:nvCxnSpPr>
        <p:spPr>
          <a:xfrm rot="10800000">
            <a:off x="5309235" y="1295897"/>
            <a:ext cx="959668" cy="141308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C58AB2CA-AB7B-F148-9570-479ABEEBC88F}"/>
              </a:ext>
            </a:extLst>
          </p:cNvPr>
          <p:cNvCxnSpPr>
            <a:cxnSpLocks/>
            <a:endCxn id="132" idx="3"/>
          </p:cNvCxnSpPr>
          <p:nvPr/>
        </p:nvCxnSpPr>
        <p:spPr>
          <a:xfrm rot="10800000" flipV="1">
            <a:off x="5299924" y="1817245"/>
            <a:ext cx="953720" cy="243597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삼각형 90">
            <a:extLst>
              <a:ext uri="{FF2B5EF4-FFF2-40B4-BE49-F238E27FC236}">
                <a16:creationId xmlns:a16="http://schemas.microsoft.com/office/drawing/2014/main" id="{17CDEFFE-A505-F44C-99D3-0F551374CDD8}"/>
              </a:ext>
            </a:extLst>
          </p:cNvPr>
          <p:cNvSpPr/>
          <p:nvPr/>
        </p:nvSpPr>
        <p:spPr>
          <a:xfrm rot="16200000">
            <a:off x="5298335" y="1224646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삼각형 92">
            <a:extLst>
              <a:ext uri="{FF2B5EF4-FFF2-40B4-BE49-F238E27FC236}">
                <a16:creationId xmlns:a16="http://schemas.microsoft.com/office/drawing/2014/main" id="{05C85C96-C3AB-9441-91F2-9946A4BC45D2}"/>
              </a:ext>
            </a:extLst>
          </p:cNvPr>
          <p:cNvSpPr/>
          <p:nvPr/>
        </p:nvSpPr>
        <p:spPr>
          <a:xfrm rot="16200000">
            <a:off x="5286439" y="200559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FB35189-089A-9C40-A763-ECDF2CBE5497}"/>
              </a:ext>
            </a:extLst>
          </p:cNvPr>
          <p:cNvSpPr/>
          <p:nvPr/>
        </p:nvSpPr>
        <p:spPr>
          <a:xfrm>
            <a:off x="296603" y="451413"/>
            <a:ext cx="8199215" cy="230308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551A68E-EB38-8948-8C52-F548A95C1D9E}"/>
              </a:ext>
            </a:extLst>
          </p:cNvPr>
          <p:cNvSpPr/>
          <p:nvPr/>
        </p:nvSpPr>
        <p:spPr>
          <a:xfrm>
            <a:off x="300974" y="197697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881C33E-8FBA-7F41-921E-09CCCFC4DEAF}"/>
              </a:ext>
            </a:extLst>
          </p:cNvPr>
          <p:cNvSpPr txBox="1"/>
          <p:nvPr/>
        </p:nvSpPr>
        <p:spPr>
          <a:xfrm>
            <a:off x="296603" y="192251"/>
            <a:ext cx="1633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97BF0324-32DD-0549-8CCF-349E4344F92C}"/>
              </a:ext>
            </a:extLst>
          </p:cNvPr>
          <p:cNvSpPr/>
          <p:nvPr/>
        </p:nvSpPr>
        <p:spPr>
          <a:xfrm>
            <a:off x="480120" y="3719798"/>
            <a:ext cx="2206167" cy="172160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CAF3959-54A3-AA4F-8C32-DF3C8225090C}"/>
              </a:ext>
            </a:extLst>
          </p:cNvPr>
          <p:cNvSpPr txBox="1"/>
          <p:nvPr/>
        </p:nvSpPr>
        <p:spPr>
          <a:xfrm>
            <a:off x="732491" y="3904665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CreateMonthly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InvoiceService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0B16E4C6-406C-504A-A64A-B45C70C5585A}"/>
              </a:ext>
            </a:extLst>
          </p:cNvPr>
          <p:cNvSpPr/>
          <p:nvPr/>
        </p:nvSpPr>
        <p:spPr>
          <a:xfrm>
            <a:off x="677571" y="3872402"/>
            <a:ext cx="1833648" cy="61927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55C1560A-9F9E-DC4D-B431-6ECDBD6892A0}"/>
              </a:ext>
            </a:extLst>
          </p:cNvPr>
          <p:cNvSpPr/>
          <p:nvPr/>
        </p:nvSpPr>
        <p:spPr>
          <a:xfrm>
            <a:off x="484492" y="3473577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706AACB-093A-8C42-889D-EA07BDE7F963}"/>
              </a:ext>
            </a:extLst>
          </p:cNvPr>
          <p:cNvSpPr txBox="1"/>
          <p:nvPr/>
        </p:nvSpPr>
        <p:spPr>
          <a:xfrm>
            <a:off x="480121" y="3491281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34259FF-F986-474C-B2F6-852871C187EB}"/>
              </a:ext>
            </a:extLst>
          </p:cNvPr>
          <p:cNvSpPr txBox="1"/>
          <p:nvPr/>
        </p:nvSpPr>
        <p:spPr>
          <a:xfrm>
            <a:off x="747066" y="4773464"/>
            <a:ext cx="167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E8D7F91C-6029-C74C-9B11-0737DD0D5C8E}"/>
              </a:ext>
            </a:extLst>
          </p:cNvPr>
          <p:cNvSpPr/>
          <p:nvPr/>
        </p:nvSpPr>
        <p:spPr>
          <a:xfrm>
            <a:off x="677571" y="4684282"/>
            <a:ext cx="1833648" cy="5231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36039E43-B928-E440-8BC3-E1C7D1A1A8A8}"/>
              </a:ext>
            </a:extLst>
          </p:cNvPr>
          <p:cNvSpPr/>
          <p:nvPr/>
        </p:nvSpPr>
        <p:spPr>
          <a:xfrm>
            <a:off x="6082642" y="3719799"/>
            <a:ext cx="2206167" cy="1721606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8B1B8D58-799C-484E-9D65-904376337E2B}"/>
              </a:ext>
            </a:extLst>
          </p:cNvPr>
          <p:cNvSpPr/>
          <p:nvPr/>
        </p:nvSpPr>
        <p:spPr>
          <a:xfrm>
            <a:off x="6087014" y="3473577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3FAE804-E23C-0648-9437-C6FF930DEC02}"/>
              </a:ext>
            </a:extLst>
          </p:cNvPr>
          <p:cNvSpPr txBox="1"/>
          <p:nvPr/>
        </p:nvSpPr>
        <p:spPr>
          <a:xfrm>
            <a:off x="6082643" y="3491281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B9BF4E5-2010-D541-98EB-EA84424C76B4}"/>
              </a:ext>
            </a:extLst>
          </p:cNvPr>
          <p:cNvSpPr txBox="1"/>
          <p:nvPr/>
        </p:nvSpPr>
        <p:spPr>
          <a:xfrm>
            <a:off x="6346479" y="4205576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Billing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F249A6DD-1C08-BB42-8716-EDC4F5131FB0}"/>
              </a:ext>
            </a:extLst>
          </p:cNvPr>
          <p:cNvSpPr/>
          <p:nvPr/>
        </p:nvSpPr>
        <p:spPr>
          <a:xfrm>
            <a:off x="6268901" y="3948315"/>
            <a:ext cx="1833648" cy="12558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C100EAE3-8880-E44C-BD36-2775916C8B70}"/>
              </a:ext>
            </a:extLst>
          </p:cNvPr>
          <p:cNvSpPr/>
          <p:nvPr/>
        </p:nvSpPr>
        <p:spPr>
          <a:xfrm>
            <a:off x="3281381" y="3719798"/>
            <a:ext cx="2206167" cy="172160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DA4F3E55-2AA4-9B40-B861-A2E916508DC0}"/>
              </a:ext>
            </a:extLst>
          </p:cNvPr>
          <p:cNvSpPr txBox="1"/>
          <p:nvPr/>
        </p:nvSpPr>
        <p:spPr>
          <a:xfrm>
            <a:off x="3406235" y="4780100"/>
            <a:ext cx="1938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F05A763-AAC1-004C-902E-18D0EA2DC2AE}"/>
              </a:ext>
            </a:extLst>
          </p:cNvPr>
          <p:cNvSpPr/>
          <p:nvPr/>
        </p:nvSpPr>
        <p:spPr>
          <a:xfrm>
            <a:off x="3466276" y="4684282"/>
            <a:ext cx="1833648" cy="51991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EF70D47A-069C-344C-885E-113C507FF754}"/>
              </a:ext>
            </a:extLst>
          </p:cNvPr>
          <p:cNvSpPr/>
          <p:nvPr/>
        </p:nvSpPr>
        <p:spPr>
          <a:xfrm>
            <a:off x="3285753" y="3473577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DC773FCF-33AA-7C41-9844-D8FA9EA19DD9}"/>
              </a:ext>
            </a:extLst>
          </p:cNvPr>
          <p:cNvSpPr txBox="1"/>
          <p:nvPr/>
        </p:nvSpPr>
        <p:spPr>
          <a:xfrm>
            <a:off x="3281382" y="3491281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BC137D1F-CE9D-0449-A6E8-8BECF8E3E148}"/>
              </a:ext>
            </a:extLst>
          </p:cNvPr>
          <p:cNvSpPr txBox="1"/>
          <p:nvPr/>
        </p:nvSpPr>
        <p:spPr>
          <a:xfrm>
            <a:off x="3864184" y="456804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C131CE2B-0BF9-014A-B4F6-0E07154AFD4F}"/>
              </a:ext>
            </a:extLst>
          </p:cNvPr>
          <p:cNvSpPr txBox="1"/>
          <p:nvPr/>
        </p:nvSpPr>
        <p:spPr>
          <a:xfrm>
            <a:off x="3415125" y="3898581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CreateInvoice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C0BBED85-5C57-E94A-8D5E-69C99F795E9D}"/>
              </a:ext>
            </a:extLst>
          </p:cNvPr>
          <p:cNvSpPr/>
          <p:nvPr/>
        </p:nvSpPr>
        <p:spPr>
          <a:xfrm>
            <a:off x="3475587" y="3862863"/>
            <a:ext cx="1833648" cy="63286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960B0BA6-2A42-C847-A735-D125486BB8DE}"/>
              </a:ext>
            </a:extLst>
          </p:cNvPr>
          <p:cNvSpPr txBox="1"/>
          <p:nvPr/>
        </p:nvSpPr>
        <p:spPr>
          <a:xfrm>
            <a:off x="3876850" y="3735377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61" name="직선 연결선[R] 260">
            <a:extLst>
              <a:ext uri="{FF2B5EF4-FFF2-40B4-BE49-F238E27FC236}">
                <a16:creationId xmlns:a16="http://schemas.microsoft.com/office/drawing/2014/main" id="{239567C9-EBEF-1A41-86A9-AB36A45BEC9D}"/>
              </a:ext>
            </a:extLst>
          </p:cNvPr>
          <p:cNvCxnSpPr>
            <a:cxnSpLocks/>
          </p:cNvCxnSpPr>
          <p:nvPr/>
        </p:nvCxnSpPr>
        <p:spPr>
          <a:xfrm>
            <a:off x="5660566" y="3427682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꺾인 연결선[E] 261">
            <a:extLst>
              <a:ext uri="{FF2B5EF4-FFF2-40B4-BE49-F238E27FC236}">
                <a16:creationId xmlns:a16="http://schemas.microsoft.com/office/drawing/2014/main" id="{98BC973F-C6F9-8841-8521-28744432B914}"/>
              </a:ext>
            </a:extLst>
          </p:cNvPr>
          <p:cNvCxnSpPr>
            <a:cxnSpLocks/>
            <a:endCxn id="259" idx="1"/>
          </p:cNvCxnSpPr>
          <p:nvPr/>
        </p:nvCxnSpPr>
        <p:spPr>
          <a:xfrm>
            <a:off x="2526476" y="4057596"/>
            <a:ext cx="949111" cy="12169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꺾인 연결선[E] 262">
            <a:extLst>
              <a:ext uri="{FF2B5EF4-FFF2-40B4-BE49-F238E27FC236}">
                <a16:creationId xmlns:a16="http://schemas.microsoft.com/office/drawing/2014/main" id="{766FAA78-2BEA-0140-B6F0-D03B5585FC69}"/>
              </a:ext>
            </a:extLst>
          </p:cNvPr>
          <p:cNvCxnSpPr>
            <a:cxnSpLocks/>
            <a:endCxn id="254" idx="1"/>
          </p:cNvCxnSpPr>
          <p:nvPr/>
        </p:nvCxnSpPr>
        <p:spPr>
          <a:xfrm>
            <a:off x="2520654" y="4356722"/>
            <a:ext cx="945622" cy="58751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꺾인 연결선[E] 263">
            <a:extLst>
              <a:ext uri="{FF2B5EF4-FFF2-40B4-BE49-F238E27FC236}">
                <a16:creationId xmlns:a16="http://schemas.microsoft.com/office/drawing/2014/main" id="{D039F37C-0C68-FF42-8DE6-A1E15D096C2D}"/>
              </a:ext>
            </a:extLst>
          </p:cNvPr>
          <p:cNvCxnSpPr>
            <a:cxnSpLocks/>
            <a:endCxn id="259" idx="3"/>
          </p:cNvCxnSpPr>
          <p:nvPr/>
        </p:nvCxnSpPr>
        <p:spPr>
          <a:xfrm rot="10800000">
            <a:off x="5309235" y="4179295"/>
            <a:ext cx="959668" cy="141308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꺾인 연결선[E] 264">
            <a:extLst>
              <a:ext uri="{FF2B5EF4-FFF2-40B4-BE49-F238E27FC236}">
                <a16:creationId xmlns:a16="http://schemas.microsoft.com/office/drawing/2014/main" id="{C26B3FD5-C9FD-8E4D-B4B1-318D9FD8E4E0}"/>
              </a:ext>
            </a:extLst>
          </p:cNvPr>
          <p:cNvCxnSpPr>
            <a:cxnSpLocks/>
            <a:endCxn id="254" idx="3"/>
          </p:cNvCxnSpPr>
          <p:nvPr/>
        </p:nvCxnSpPr>
        <p:spPr>
          <a:xfrm rot="10800000" flipV="1">
            <a:off x="5299924" y="4700643"/>
            <a:ext cx="953720" cy="243597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삼각형 265">
            <a:extLst>
              <a:ext uri="{FF2B5EF4-FFF2-40B4-BE49-F238E27FC236}">
                <a16:creationId xmlns:a16="http://schemas.microsoft.com/office/drawing/2014/main" id="{695C12B0-1D5E-DA46-A5D1-C1095BAE2F13}"/>
              </a:ext>
            </a:extLst>
          </p:cNvPr>
          <p:cNvSpPr/>
          <p:nvPr/>
        </p:nvSpPr>
        <p:spPr>
          <a:xfrm rot="16200000">
            <a:off x="5298335" y="410804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7" name="삼각형 266">
            <a:extLst>
              <a:ext uri="{FF2B5EF4-FFF2-40B4-BE49-F238E27FC236}">
                <a16:creationId xmlns:a16="http://schemas.microsoft.com/office/drawing/2014/main" id="{49DFDA98-1C3A-C04D-8E2A-764DAB054E41}"/>
              </a:ext>
            </a:extLst>
          </p:cNvPr>
          <p:cNvSpPr/>
          <p:nvPr/>
        </p:nvSpPr>
        <p:spPr>
          <a:xfrm rot="16200000">
            <a:off x="5286439" y="488899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F830CF0B-8DF2-3E4D-9529-8FA4D68F0BD9}"/>
              </a:ext>
            </a:extLst>
          </p:cNvPr>
          <p:cNvSpPr/>
          <p:nvPr/>
        </p:nvSpPr>
        <p:spPr>
          <a:xfrm>
            <a:off x="296603" y="3334811"/>
            <a:ext cx="8199215" cy="230308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FC403FC4-12AE-2644-8881-E66F9D39452F}"/>
              </a:ext>
            </a:extLst>
          </p:cNvPr>
          <p:cNvSpPr/>
          <p:nvPr/>
        </p:nvSpPr>
        <p:spPr>
          <a:xfrm>
            <a:off x="300974" y="3081095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5372CFB-F9E9-DA41-8AE8-3228783FF49C}"/>
              </a:ext>
            </a:extLst>
          </p:cNvPr>
          <p:cNvSpPr txBox="1"/>
          <p:nvPr/>
        </p:nvSpPr>
        <p:spPr>
          <a:xfrm>
            <a:off x="296603" y="3075649"/>
            <a:ext cx="1633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billing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751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6DD63B67-EB67-1048-A97E-DC53B0C49390}"/>
              </a:ext>
            </a:extLst>
          </p:cNvPr>
          <p:cNvSpPr/>
          <p:nvPr/>
        </p:nvSpPr>
        <p:spPr>
          <a:xfrm>
            <a:off x="451412" y="648182"/>
            <a:ext cx="5833641" cy="3715473"/>
          </a:xfrm>
          <a:prstGeom prst="triangle">
            <a:avLst/>
          </a:prstGeom>
          <a:noFill/>
          <a:ln w="254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5B1B40FB-6FB0-9644-AED7-1E9A04F00B46}"/>
              </a:ext>
            </a:extLst>
          </p:cNvPr>
          <p:cNvCxnSpPr/>
          <p:nvPr/>
        </p:nvCxnSpPr>
        <p:spPr>
          <a:xfrm>
            <a:off x="2172182" y="2199191"/>
            <a:ext cx="2399818" cy="0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A065BAB-5B64-4647-8E55-630E945FDDFD}"/>
              </a:ext>
            </a:extLst>
          </p:cNvPr>
          <p:cNvSpPr txBox="1"/>
          <p:nvPr/>
        </p:nvSpPr>
        <p:spPr>
          <a:xfrm>
            <a:off x="2528985" y="1543430"/>
            <a:ext cx="167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System Tests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765B5ED-2505-064B-B9E3-BBCCAE5068F9}"/>
              </a:ext>
            </a:extLst>
          </p:cNvPr>
          <p:cNvSpPr txBox="1"/>
          <p:nvPr/>
        </p:nvSpPr>
        <p:spPr>
          <a:xfrm>
            <a:off x="2419528" y="2619695"/>
            <a:ext cx="1892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Integration Tests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00693EE-489E-DB46-B1E0-2B248A8949F9}"/>
              </a:ext>
            </a:extLst>
          </p:cNvPr>
          <p:cNvSpPr txBox="1"/>
          <p:nvPr/>
        </p:nvSpPr>
        <p:spPr>
          <a:xfrm>
            <a:off x="2419528" y="3701927"/>
            <a:ext cx="1892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Unit Tests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C49C4D4C-35E3-664F-8D67-E7947D39AE47}"/>
              </a:ext>
            </a:extLst>
          </p:cNvPr>
          <p:cNvCxnSpPr>
            <a:cxnSpLocks/>
          </p:cNvCxnSpPr>
          <p:nvPr/>
        </p:nvCxnSpPr>
        <p:spPr>
          <a:xfrm>
            <a:off x="1233626" y="3347975"/>
            <a:ext cx="4264349" cy="0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889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265C307-D932-854A-86D8-442C50842B87}"/>
              </a:ext>
            </a:extLst>
          </p:cNvPr>
          <p:cNvGrpSpPr/>
          <p:nvPr/>
        </p:nvGrpSpPr>
        <p:grpSpPr>
          <a:xfrm>
            <a:off x="688457" y="542690"/>
            <a:ext cx="1833648" cy="619272"/>
            <a:chOff x="688457" y="542690"/>
            <a:chExt cx="1833648" cy="6192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572058-CFAD-E24D-860C-92E549F63693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0F22511-798E-6C48-8F86-211F62E0D145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F9D5B0D-C213-9549-9C9B-390890EE970D}"/>
              </a:ext>
            </a:extLst>
          </p:cNvPr>
          <p:cNvGrpSpPr/>
          <p:nvPr/>
        </p:nvGrpSpPr>
        <p:grpSpPr>
          <a:xfrm>
            <a:off x="2941800" y="542690"/>
            <a:ext cx="1833648" cy="619272"/>
            <a:chOff x="688457" y="542690"/>
            <a:chExt cx="1833648" cy="61927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5CE9E9-C848-124A-9973-4590894A1DA3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6727435-71E8-2C43-8836-96B08D601A31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F53C9F2-1BB4-3D40-8AF7-424E00FBEC0B}"/>
              </a:ext>
            </a:extLst>
          </p:cNvPr>
          <p:cNvGrpSpPr/>
          <p:nvPr/>
        </p:nvGrpSpPr>
        <p:grpSpPr>
          <a:xfrm>
            <a:off x="5195143" y="537813"/>
            <a:ext cx="1833648" cy="619272"/>
            <a:chOff x="688457" y="542690"/>
            <a:chExt cx="1833648" cy="61927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34DFA4-BC1B-214C-B3B1-1FA56F38D697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E88ABD1-624D-0F41-8FC3-F8B6C54DF4EF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1553AEF-63E2-964D-8C0E-E59591C72734}"/>
              </a:ext>
            </a:extLst>
          </p:cNvPr>
          <p:cNvGrpSpPr/>
          <p:nvPr/>
        </p:nvGrpSpPr>
        <p:grpSpPr>
          <a:xfrm>
            <a:off x="7448486" y="532936"/>
            <a:ext cx="1833648" cy="619272"/>
            <a:chOff x="688457" y="542690"/>
            <a:chExt cx="1833648" cy="61927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F576489-0A0E-E343-86B9-EE7A8343E404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2564E02-97CE-3F49-AEB2-9964F7AE633B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F478EF-7B02-8041-9CB8-8F04456287E8}"/>
              </a:ext>
            </a:extLst>
          </p:cNvPr>
          <p:cNvGrpSpPr/>
          <p:nvPr/>
        </p:nvGrpSpPr>
        <p:grpSpPr>
          <a:xfrm>
            <a:off x="9701829" y="528059"/>
            <a:ext cx="1833648" cy="621541"/>
            <a:chOff x="688457" y="542690"/>
            <a:chExt cx="1833648" cy="6215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8A6F73-9200-1349-976D-BFC865D62EC4}"/>
                </a:ext>
              </a:extLst>
            </p:cNvPr>
            <p:cNvSpPr txBox="1"/>
            <p:nvPr/>
          </p:nvSpPr>
          <p:spPr>
            <a:xfrm>
              <a:off x="765148" y="564067"/>
              <a:ext cx="16841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10BF45-2A57-AC45-8E92-E5656CE6C2B1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C2993B-9BB9-554F-8D14-FFBBF299737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2522105" y="852326"/>
            <a:ext cx="41969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74A5CD7-82A0-1946-8695-21E6A69EAF50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7028791" y="842572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A85F8F9-BBE4-8344-AA55-0A182B1BCF04}"/>
              </a:ext>
            </a:extLst>
          </p:cNvPr>
          <p:cNvCxnSpPr>
            <a:cxnSpLocks/>
            <a:stCxn id="16" idx="2"/>
            <a:endCxn id="32" idx="0"/>
          </p:cNvCxnSpPr>
          <p:nvPr/>
        </p:nvCxnSpPr>
        <p:spPr>
          <a:xfrm>
            <a:off x="6111967" y="1157085"/>
            <a:ext cx="0" cy="57815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4A3BDF9-82FA-9949-B20E-0AA9303438E3}"/>
              </a:ext>
            </a:extLst>
          </p:cNvPr>
          <p:cNvGrpSpPr/>
          <p:nvPr/>
        </p:nvGrpSpPr>
        <p:grpSpPr>
          <a:xfrm>
            <a:off x="5195143" y="1735242"/>
            <a:ext cx="1833648" cy="619272"/>
            <a:chOff x="688457" y="542690"/>
            <a:chExt cx="1833648" cy="61927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C968089-2248-B04C-BC43-2D2A5F95364F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45AD347-833B-494C-B00B-9BA6F8C581E3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196562A0-EC73-CF42-A3C1-4FCE886A7DDF}"/>
              </a:ext>
            </a:extLst>
          </p:cNvPr>
          <p:cNvCxnSpPr>
            <a:cxnSpLocks/>
            <a:stCxn id="13" idx="2"/>
            <a:endCxn id="32" idx="1"/>
          </p:cNvCxnSpPr>
          <p:nvPr/>
        </p:nvCxnSpPr>
        <p:spPr>
          <a:xfrm rot="16200000" flipH="1">
            <a:off x="4085425" y="935160"/>
            <a:ext cx="882916" cy="133651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D7B6A330-E263-F544-B74D-DA371307A47B}"/>
              </a:ext>
            </a:extLst>
          </p:cNvPr>
          <p:cNvCxnSpPr>
            <a:cxnSpLocks/>
            <a:stCxn id="19" idx="2"/>
            <a:endCxn id="32" idx="3"/>
          </p:cNvCxnSpPr>
          <p:nvPr/>
        </p:nvCxnSpPr>
        <p:spPr>
          <a:xfrm rot="5400000">
            <a:off x="7250716" y="930284"/>
            <a:ext cx="892670" cy="133651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7A386BF-BD7B-F848-99DD-5B62694E0D4E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 flipH="1">
            <a:off x="9282134" y="837695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삼각형 43">
            <a:extLst>
              <a:ext uri="{FF2B5EF4-FFF2-40B4-BE49-F238E27FC236}">
                <a16:creationId xmlns:a16="http://schemas.microsoft.com/office/drawing/2014/main" id="{87AB6065-FAFF-8E44-8347-1469E7E2B4AB}"/>
              </a:ext>
            </a:extLst>
          </p:cNvPr>
          <p:cNvSpPr/>
          <p:nvPr/>
        </p:nvSpPr>
        <p:spPr>
          <a:xfrm rot="16200000">
            <a:off x="9277588" y="781571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D732830-C83E-134B-8D1D-698761B5EAED}"/>
              </a:ext>
            </a:extLst>
          </p:cNvPr>
          <p:cNvCxnSpPr>
            <a:cxnSpLocks/>
          </p:cNvCxnSpPr>
          <p:nvPr/>
        </p:nvCxnSpPr>
        <p:spPr>
          <a:xfrm flipH="1">
            <a:off x="4775448" y="857255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삼각형 45">
            <a:extLst>
              <a:ext uri="{FF2B5EF4-FFF2-40B4-BE49-F238E27FC236}">
                <a16:creationId xmlns:a16="http://schemas.microsoft.com/office/drawing/2014/main" id="{D0E221C7-E67D-244C-81F8-36F48CFEFBD7}"/>
              </a:ext>
            </a:extLst>
          </p:cNvPr>
          <p:cNvSpPr/>
          <p:nvPr/>
        </p:nvSpPr>
        <p:spPr>
          <a:xfrm rot="16200000">
            <a:off x="4770902" y="801131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140BC5-7624-8D41-80B6-FFD47BFAFF89}"/>
              </a:ext>
            </a:extLst>
          </p:cNvPr>
          <p:cNvSpPr txBox="1"/>
          <p:nvPr/>
        </p:nvSpPr>
        <p:spPr>
          <a:xfrm>
            <a:off x="3365784" y="404948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242DDA-FEA4-5F42-8C43-0670EB50F5EE}"/>
              </a:ext>
            </a:extLst>
          </p:cNvPr>
          <p:cNvSpPr txBox="1"/>
          <p:nvPr/>
        </p:nvSpPr>
        <p:spPr>
          <a:xfrm>
            <a:off x="7838451" y="400071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10E81BAA-B214-494B-88D2-F349DF58E8DE}"/>
              </a:ext>
            </a:extLst>
          </p:cNvPr>
          <p:cNvCxnSpPr>
            <a:cxnSpLocks/>
          </p:cNvCxnSpPr>
          <p:nvPr/>
        </p:nvCxnSpPr>
        <p:spPr>
          <a:xfrm>
            <a:off x="2677880" y="400071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27EF59A4-1477-024B-8DBA-477EA5A01434}"/>
              </a:ext>
            </a:extLst>
          </p:cNvPr>
          <p:cNvCxnSpPr>
            <a:cxnSpLocks/>
          </p:cNvCxnSpPr>
          <p:nvPr/>
        </p:nvCxnSpPr>
        <p:spPr>
          <a:xfrm>
            <a:off x="9535880" y="364289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CA297DCC-54D9-A841-8B1F-3BC831543DA9}"/>
              </a:ext>
            </a:extLst>
          </p:cNvPr>
          <p:cNvCxnSpPr>
            <a:cxnSpLocks/>
          </p:cNvCxnSpPr>
          <p:nvPr/>
        </p:nvCxnSpPr>
        <p:spPr>
          <a:xfrm>
            <a:off x="2677880" y="1513114"/>
            <a:ext cx="6847120" cy="0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B072F6F-9EEE-D54B-A8E5-31E2FF03A9D9}"/>
              </a:ext>
            </a:extLst>
          </p:cNvPr>
          <p:cNvGrpSpPr/>
          <p:nvPr/>
        </p:nvGrpSpPr>
        <p:grpSpPr>
          <a:xfrm>
            <a:off x="688456" y="3447634"/>
            <a:ext cx="1833648" cy="619272"/>
            <a:chOff x="688457" y="542690"/>
            <a:chExt cx="1833648" cy="61927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D56859-6E05-9940-BE29-AA70AAB69E90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30DC34D-3CDE-4448-8E7A-AF35155325B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683F909-521C-EE40-B7C3-AAB242434AB2}"/>
              </a:ext>
            </a:extLst>
          </p:cNvPr>
          <p:cNvGrpSpPr/>
          <p:nvPr/>
        </p:nvGrpSpPr>
        <p:grpSpPr>
          <a:xfrm>
            <a:off x="2941799" y="3447634"/>
            <a:ext cx="1833648" cy="619272"/>
            <a:chOff x="688457" y="542690"/>
            <a:chExt cx="1833648" cy="61927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CE9B128-6C4D-174F-9DE1-B2A00123EB38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B5B4947-2A6B-1143-A8BA-FDFAC8151BE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F8BF321-E0F6-AD42-8426-2585DAC73CB8}"/>
              </a:ext>
            </a:extLst>
          </p:cNvPr>
          <p:cNvGrpSpPr/>
          <p:nvPr/>
        </p:nvGrpSpPr>
        <p:grpSpPr>
          <a:xfrm>
            <a:off x="5195142" y="3442757"/>
            <a:ext cx="1833648" cy="619272"/>
            <a:chOff x="688457" y="542690"/>
            <a:chExt cx="1833648" cy="61927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D89EBF-A489-6F40-841F-1AD74CF279EE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E7BAAEC-D3F2-5B47-B91E-1FF405880938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EFDDDC6-87B1-5949-95C4-74EF250976BA}"/>
              </a:ext>
            </a:extLst>
          </p:cNvPr>
          <p:cNvGrpSpPr/>
          <p:nvPr/>
        </p:nvGrpSpPr>
        <p:grpSpPr>
          <a:xfrm>
            <a:off x="7448485" y="3437880"/>
            <a:ext cx="1833648" cy="619272"/>
            <a:chOff x="688457" y="542690"/>
            <a:chExt cx="1833648" cy="61927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D52362D-FF76-AA46-8DA8-4C7CFCBA618C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B43E7E4-11C4-534B-BE4F-B49FF4C3B1F3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F2C28C5-EA35-754A-ABC0-5681FAB767A5}"/>
              </a:ext>
            </a:extLst>
          </p:cNvPr>
          <p:cNvGrpSpPr/>
          <p:nvPr/>
        </p:nvGrpSpPr>
        <p:grpSpPr>
          <a:xfrm>
            <a:off x="9701828" y="3433003"/>
            <a:ext cx="1833648" cy="621541"/>
            <a:chOff x="688457" y="542690"/>
            <a:chExt cx="1833648" cy="62154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2D1678-9650-EF42-B5C9-D94F3F795407}"/>
                </a:ext>
              </a:extLst>
            </p:cNvPr>
            <p:cNvSpPr txBox="1"/>
            <p:nvPr/>
          </p:nvSpPr>
          <p:spPr>
            <a:xfrm>
              <a:off x="765148" y="564067"/>
              <a:ext cx="16841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74E7346-9AB0-5241-A9BC-9A778FBE170A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B7759EC-F24D-8944-9B35-691FA5B46673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2522104" y="3757270"/>
            <a:ext cx="41969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FF3977F-E8A7-F84F-8977-EB9FB18D4FB0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7028790" y="3747516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C337674-6471-484A-B597-CB68D3737EA1}"/>
              </a:ext>
            </a:extLst>
          </p:cNvPr>
          <p:cNvCxnSpPr>
            <a:cxnSpLocks/>
            <a:stCxn id="62" idx="2"/>
            <a:endCxn id="78" idx="0"/>
          </p:cNvCxnSpPr>
          <p:nvPr/>
        </p:nvCxnSpPr>
        <p:spPr>
          <a:xfrm>
            <a:off x="6111966" y="4062029"/>
            <a:ext cx="0" cy="57815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3452FF9-191F-3E48-9275-081B8086B65F}"/>
              </a:ext>
            </a:extLst>
          </p:cNvPr>
          <p:cNvGrpSpPr/>
          <p:nvPr/>
        </p:nvGrpSpPr>
        <p:grpSpPr>
          <a:xfrm>
            <a:off x="5195142" y="4640186"/>
            <a:ext cx="1833648" cy="619272"/>
            <a:chOff x="688457" y="542690"/>
            <a:chExt cx="1833648" cy="61927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FD43F75-6087-9A44-A0D9-64F5A8B01108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38EAA67-3AB9-9D4D-97A3-2DC21ADA0C62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AF81AB27-B9C7-AB42-BC71-BB9407352575}"/>
              </a:ext>
            </a:extLst>
          </p:cNvPr>
          <p:cNvCxnSpPr>
            <a:cxnSpLocks/>
            <a:stCxn id="59" idx="2"/>
            <a:endCxn id="78" idx="1"/>
          </p:cNvCxnSpPr>
          <p:nvPr/>
        </p:nvCxnSpPr>
        <p:spPr>
          <a:xfrm rot="16200000" flipH="1">
            <a:off x="4085424" y="3840104"/>
            <a:ext cx="882916" cy="133651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3730960F-65F6-5D46-8D3E-DD2F07C26981}"/>
              </a:ext>
            </a:extLst>
          </p:cNvPr>
          <p:cNvCxnSpPr>
            <a:cxnSpLocks/>
            <a:stCxn id="65" idx="2"/>
            <a:endCxn id="78" idx="3"/>
          </p:cNvCxnSpPr>
          <p:nvPr/>
        </p:nvCxnSpPr>
        <p:spPr>
          <a:xfrm rot="5400000">
            <a:off x="7250715" y="3835228"/>
            <a:ext cx="892670" cy="133651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5AF8BE4-C98D-0C47-B960-E0DD7EF2179B}"/>
              </a:ext>
            </a:extLst>
          </p:cNvPr>
          <p:cNvCxnSpPr>
            <a:cxnSpLocks/>
            <a:stCxn id="72" idx="1"/>
            <a:endCxn id="65" idx="3"/>
          </p:cNvCxnSpPr>
          <p:nvPr/>
        </p:nvCxnSpPr>
        <p:spPr>
          <a:xfrm flipH="1">
            <a:off x="9282133" y="3742639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삼각형 81">
            <a:extLst>
              <a:ext uri="{FF2B5EF4-FFF2-40B4-BE49-F238E27FC236}">
                <a16:creationId xmlns:a16="http://schemas.microsoft.com/office/drawing/2014/main" id="{808788A2-1EB3-6D4F-8F54-1ED4FA16BEAB}"/>
              </a:ext>
            </a:extLst>
          </p:cNvPr>
          <p:cNvSpPr/>
          <p:nvPr/>
        </p:nvSpPr>
        <p:spPr>
          <a:xfrm rot="16200000">
            <a:off x="9277587" y="368651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17A8D91-9002-C24F-B05A-50C420C93156}"/>
              </a:ext>
            </a:extLst>
          </p:cNvPr>
          <p:cNvCxnSpPr>
            <a:cxnSpLocks/>
          </p:cNvCxnSpPr>
          <p:nvPr/>
        </p:nvCxnSpPr>
        <p:spPr>
          <a:xfrm flipH="1">
            <a:off x="4775447" y="3762199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삼각형 83">
            <a:extLst>
              <a:ext uri="{FF2B5EF4-FFF2-40B4-BE49-F238E27FC236}">
                <a16:creationId xmlns:a16="http://schemas.microsoft.com/office/drawing/2014/main" id="{9A8EE8D4-EE11-C04F-B3CA-18B0EE7AB523}"/>
              </a:ext>
            </a:extLst>
          </p:cNvPr>
          <p:cNvSpPr/>
          <p:nvPr/>
        </p:nvSpPr>
        <p:spPr>
          <a:xfrm rot="16200000">
            <a:off x="4770901" y="370607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1AEAEDD-A0C8-B64E-BD1E-A021EE8BC4D8}"/>
              </a:ext>
            </a:extLst>
          </p:cNvPr>
          <p:cNvSpPr txBox="1"/>
          <p:nvPr/>
        </p:nvSpPr>
        <p:spPr>
          <a:xfrm>
            <a:off x="3365783" y="3309892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C106BAB-6290-2C4B-8307-38A8C7B0BF88}"/>
              </a:ext>
            </a:extLst>
          </p:cNvPr>
          <p:cNvSpPr txBox="1"/>
          <p:nvPr/>
        </p:nvSpPr>
        <p:spPr>
          <a:xfrm>
            <a:off x="7838450" y="3305015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EC378EB0-0EEA-9844-99E7-B784B45E00E7}"/>
              </a:ext>
            </a:extLst>
          </p:cNvPr>
          <p:cNvCxnSpPr>
            <a:cxnSpLocks/>
          </p:cNvCxnSpPr>
          <p:nvPr/>
        </p:nvCxnSpPr>
        <p:spPr>
          <a:xfrm>
            <a:off x="2677879" y="3305015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30260762-DD71-2E4B-B061-BEA358F5F093}"/>
              </a:ext>
            </a:extLst>
          </p:cNvPr>
          <p:cNvCxnSpPr>
            <a:cxnSpLocks/>
          </p:cNvCxnSpPr>
          <p:nvPr/>
        </p:nvCxnSpPr>
        <p:spPr>
          <a:xfrm>
            <a:off x="9535879" y="3269233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9D9E633B-F50E-184A-AECC-FC9676C158F2}"/>
              </a:ext>
            </a:extLst>
          </p:cNvPr>
          <p:cNvCxnSpPr>
            <a:cxnSpLocks/>
          </p:cNvCxnSpPr>
          <p:nvPr/>
        </p:nvCxnSpPr>
        <p:spPr>
          <a:xfrm>
            <a:off x="2677879" y="4418058"/>
            <a:ext cx="6847120" cy="0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25C78D6-4AB0-EF44-8808-61FBBABDBA61}"/>
              </a:ext>
            </a:extLst>
          </p:cNvPr>
          <p:cNvGrpSpPr/>
          <p:nvPr/>
        </p:nvGrpSpPr>
        <p:grpSpPr>
          <a:xfrm>
            <a:off x="689365" y="4640186"/>
            <a:ext cx="1833648" cy="619272"/>
            <a:chOff x="688457" y="542690"/>
            <a:chExt cx="1833648" cy="61927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5330F25-FBDE-2F4A-98AE-36EC266576C5}"/>
                </a:ext>
              </a:extLst>
            </p:cNvPr>
            <p:cNvSpPr txBox="1"/>
            <p:nvPr/>
          </p:nvSpPr>
          <p:spPr>
            <a:xfrm>
              <a:off x="764239" y="693560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WebModel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7A79D14-3365-9446-9CB7-ACA61607CEFC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124F276-7228-9246-B2F9-D0864D209578}"/>
              </a:ext>
            </a:extLst>
          </p:cNvPr>
          <p:cNvGrpSpPr/>
          <p:nvPr/>
        </p:nvGrpSpPr>
        <p:grpSpPr>
          <a:xfrm>
            <a:off x="9701828" y="4640186"/>
            <a:ext cx="1833648" cy="619272"/>
            <a:chOff x="688457" y="542690"/>
            <a:chExt cx="1833648" cy="61927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78B9C74-1DA0-0E4F-ACAA-1456564A59C4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Model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3E179C1-51EB-5444-B6C3-4BCF233F47D6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9EC727F-BE23-E442-B32C-6ACBD824AB82}"/>
              </a:ext>
            </a:extLst>
          </p:cNvPr>
          <p:cNvCxnSpPr>
            <a:cxnSpLocks/>
            <a:stCxn id="72" idx="2"/>
            <a:endCxn id="95" idx="0"/>
          </p:cNvCxnSpPr>
          <p:nvPr/>
        </p:nvCxnSpPr>
        <p:spPr>
          <a:xfrm>
            <a:off x="10618652" y="4052275"/>
            <a:ext cx="0" cy="587911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90C98BC-F4E3-D540-A020-2C7B461BAA0B}"/>
              </a:ext>
            </a:extLst>
          </p:cNvPr>
          <p:cNvCxnSpPr>
            <a:cxnSpLocks/>
            <a:stCxn id="56" idx="2"/>
            <a:endCxn id="92" idx="0"/>
          </p:cNvCxnSpPr>
          <p:nvPr/>
        </p:nvCxnSpPr>
        <p:spPr>
          <a:xfrm>
            <a:off x="1605280" y="4066906"/>
            <a:ext cx="909" cy="57328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225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AB072F6F-9EEE-D54B-A8E5-31E2FF03A9D9}"/>
              </a:ext>
            </a:extLst>
          </p:cNvPr>
          <p:cNvGrpSpPr/>
          <p:nvPr/>
        </p:nvGrpSpPr>
        <p:grpSpPr>
          <a:xfrm>
            <a:off x="568713" y="377862"/>
            <a:ext cx="1833648" cy="619272"/>
            <a:chOff x="688457" y="542690"/>
            <a:chExt cx="1833648" cy="61927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D56859-6E05-9940-BE29-AA70AAB69E90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30DC34D-3CDE-4448-8E7A-AF35155325B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683F909-521C-EE40-B7C3-AAB242434AB2}"/>
              </a:ext>
            </a:extLst>
          </p:cNvPr>
          <p:cNvGrpSpPr/>
          <p:nvPr/>
        </p:nvGrpSpPr>
        <p:grpSpPr>
          <a:xfrm>
            <a:off x="2822056" y="377862"/>
            <a:ext cx="1833648" cy="619272"/>
            <a:chOff x="688457" y="542690"/>
            <a:chExt cx="1833648" cy="61927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CE9B128-6C4D-174F-9DE1-B2A00123EB38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B5B4947-2A6B-1143-A8BA-FDFAC8151BE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F8BF321-E0F6-AD42-8426-2585DAC73CB8}"/>
              </a:ext>
            </a:extLst>
          </p:cNvPr>
          <p:cNvGrpSpPr/>
          <p:nvPr/>
        </p:nvGrpSpPr>
        <p:grpSpPr>
          <a:xfrm>
            <a:off x="5075399" y="372985"/>
            <a:ext cx="1833648" cy="619272"/>
            <a:chOff x="688457" y="542690"/>
            <a:chExt cx="1833648" cy="61927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D89EBF-A489-6F40-841F-1AD74CF279EE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E7BAAEC-D3F2-5B47-B91E-1FF405880938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EFDDDC6-87B1-5949-95C4-74EF250976BA}"/>
              </a:ext>
            </a:extLst>
          </p:cNvPr>
          <p:cNvGrpSpPr/>
          <p:nvPr/>
        </p:nvGrpSpPr>
        <p:grpSpPr>
          <a:xfrm>
            <a:off x="7328742" y="368108"/>
            <a:ext cx="1833648" cy="619272"/>
            <a:chOff x="688457" y="542690"/>
            <a:chExt cx="1833648" cy="61927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D52362D-FF76-AA46-8DA8-4C7CFCBA618C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B43E7E4-11C4-534B-BE4F-B49FF4C3B1F3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F2C28C5-EA35-754A-ABC0-5681FAB767A5}"/>
              </a:ext>
            </a:extLst>
          </p:cNvPr>
          <p:cNvGrpSpPr/>
          <p:nvPr/>
        </p:nvGrpSpPr>
        <p:grpSpPr>
          <a:xfrm>
            <a:off x="9582085" y="363231"/>
            <a:ext cx="1833648" cy="621541"/>
            <a:chOff x="688457" y="542690"/>
            <a:chExt cx="1833648" cy="62154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2D1678-9650-EF42-B5C9-D94F3F795407}"/>
                </a:ext>
              </a:extLst>
            </p:cNvPr>
            <p:cNvSpPr txBox="1"/>
            <p:nvPr/>
          </p:nvSpPr>
          <p:spPr>
            <a:xfrm>
              <a:off x="765148" y="564067"/>
              <a:ext cx="16841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74E7346-9AB0-5241-A9BC-9A778FBE170A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B7759EC-F24D-8944-9B35-691FA5B46673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2402361" y="687498"/>
            <a:ext cx="41969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FF3977F-E8A7-F84F-8977-EB9FB18D4FB0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6909047" y="677744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C337674-6471-484A-B597-CB68D3737EA1}"/>
              </a:ext>
            </a:extLst>
          </p:cNvPr>
          <p:cNvCxnSpPr>
            <a:cxnSpLocks/>
            <a:stCxn id="62" idx="2"/>
            <a:endCxn id="78" idx="0"/>
          </p:cNvCxnSpPr>
          <p:nvPr/>
        </p:nvCxnSpPr>
        <p:spPr>
          <a:xfrm>
            <a:off x="5992223" y="992257"/>
            <a:ext cx="0" cy="57815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3452FF9-191F-3E48-9275-081B8086B65F}"/>
              </a:ext>
            </a:extLst>
          </p:cNvPr>
          <p:cNvGrpSpPr/>
          <p:nvPr/>
        </p:nvGrpSpPr>
        <p:grpSpPr>
          <a:xfrm>
            <a:off x="5075399" y="1570414"/>
            <a:ext cx="1833648" cy="619272"/>
            <a:chOff x="688457" y="542690"/>
            <a:chExt cx="1833648" cy="61927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FD43F75-6087-9A44-A0D9-64F5A8B01108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38EAA67-3AB9-9D4D-97A3-2DC21ADA0C62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5AF8BE4-C98D-0C47-B960-E0DD7EF2179B}"/>
              </a:ext>
            </a:extLst>
          </p:cNvPr>
          <p:cNvCxnSpPr>
            <a:cxnSpLocks/>
            <a:stCxn id="72" idx="1"/>
            <a:endCxn id="65" idx="3"/>
          </p:cNvCxnSpPr>
          <p:nvPr/>
        </p:nvCxnSpPr>
        <p:spPr>
          <a:xfrm flipH="1">
            <a:off x="9162390" y="672867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삼각형 81">
            <a:extLst>
              <a:ext uri="{FF2B5EF4-FFF2-40B4-BE49-F238E27FC236}">
                <a16:creationId xmlns:a16="http://schemas.microsoft.com/office/drawing/2014/main" id="{808788A2-1EB3-6D4F-8F54-1ED4FA16BEAB}"/>
              </a:ext>
            </a:extLst>
          </p:cNvPr>
          <p:cNvSpPr/>
          <p:nvPr/>
        </p:nvSpPr>
        <p:spPr>
          <a:xfrm rot="16200000">
            <a:off x="9157844" y="61674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17A8D91-9002-C24F-B05A-50C420C93156}"/>
              </a:ext>
            </a:extLst>
          </p:cNvPr>
          <p:cNvCxnSpPr>
            <a:cxnSpLocks/>
          </p:cNvCxnSpPr>
          <p:nvPr/>
        </p:nvCxnSpPr>
        <p:spPr>
          <a:xfrm flipH="1">
            <a:off x="4655704" y="692427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삼각형 83">
            <a:extLst>
              <a:ext uri="{FF2B5EF4-FFF2-40B4-BE49-F238E27FC236}">
                <a16:creationId xmlns:a16="http://schemas.microsoft.com/office/drawing/2014/main" id="{9A8EE8D4-EE11-C04F-B3CA-18B0EE7AB523}"/>
              </a:ext>
            </a:extLst>
          </p:cNvPr>
          <p:cNvSpPr/>
          <p:nvPr/>
        </p:nvSpPr>
        <p:spPr>
          <a:xfrm rot="16200000">
            <a:off x="4651158" y="63630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1AEAEDD-A0C8-B64E-BD1E-A021EE8BC4D8}"/>
              </a:ext>
            </a:extLst>
          </p:cNvPr>
          <p:cNvSpPr txBox="1"/>
          <p:nvPr/>
        </p:nvSpPr>
        <p:spPr>
          <a:xfrm>
            <a:off x="3246040" y="24012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C106BAB-6290-2C4B-8307-38A8C7B0BF88}"/>
              </a:ext>
            </a:extLst>
          </p:cNvPr>
          <p:cNvSpPr txBox="1"/>
          <p:nvPr/>
        </p:nvSpPr>
        <p:spPr>
          <a:xfrm>
            <a:off x="7718707" y="235243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EC378EB0-0EEA-9844-99E7-B784B45E00E7}"/>
              </a:ext>
            </a:extLst>
          </p:cNvPr>
          <p:cNvCxnSpPr>
            <a:cxnSpLocks/>
          </p:cNvCxnSpPr>
          <p:nvPr/>
        </p:nvCxnSpPr>
        <p:spPr>
          <a:xfrm>
            <a:off x="2558136" y="235243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30260762-DD71-2E4B-B061-BEA358F5F093}"/>
              </a:ext>
            </a:extLst>
          </p:cNvPr>
          <p:cNvCxnSpPr>
            <a:cxnSpLocks/>
          </p:cNvCxnSpPr>
          <p:nvPr/>
        </p:nvCxnSpPr>
        <p:spPr>
          <a:xfrm>
            <a:off x="9416136" y="199461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25C78D6-4AB0-EF44-8808-61FBBABDBA61}"/>
              </a:ext>
            </a:extLst>
          </p:cNvPr>
          <p:cNvGrpSpPr/>
          <p:nvPr/>
        </p:nvGrpSpPr>
        <p:grpSpPr>
          <a:xfrm>
            <a:off x="569622" y="1570414"/>
            <a:ext cx="1833648" cy="619272"/>
            <a:chOff x="688457" y="542690"/>
            <a:chExt cx="1833648" cy="61927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5330F25-FBDE-2F4A-98AE-36EC266576C5}"/>
                </a:ext>
              </a:extLst>
            </p:cNvPr>
            <p:cNvSpPr txBox="1"/>
            <p:nvPr/>
          </p:nvSpPr>
          <p:spPr>
            <a:xfrm>
              <a:off x="764239" y="693560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WebModel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7A79D14-3365-9446-9CB7-ACA61607CEFC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124F276-7228-9246-B2F9-D0864D209578}"/>
              </a:ext>
            </a:extLst>
          </p:cNvPr>
          <p:cNvGrpSpPr/>
          <p:nvPr/>
        </p:nvGrpSpPr>
        <p:grpSpPr>
          <a:xfrm>
            <a:off x="9582085" y="1570414"/>
            <a:ext cx="1833648" cy="619272"/>
            <a:chOff x="688457" y="542690"/>
            <a:chExt cx="1833648" cy="61927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78B9C74-1DA0-0E4F-ACAA-1456564A59C4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Model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3E179C1-51EB-5444-B6C3-4BCF233F47D6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9EC727F-BE23-E442-B32C-6ACBD824AB82}"/>
              </a:ext>
            </a:extLst>
          </p:cNvPr>
          <p:cNvCxnSpPr>
            <a:cxnSpLocks/>
            <a:stCxn id="72" idx="2"/>
            <a:endCxn id="95" idx="0"/>
          </p:cNvCxnSpPr>
          <p:nvPr/>
        </p:nvCxnSpPr>
        <p:spPr>
          <a:xfrm>
            <a:off x="10498909" y="982503"/>
            <a:ext cx="0" cy="587911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90C98BC-F4E3-D540-A020-2C7B461BAA0B}"/>
              </a:ext>
            </a:extLst>
          </p:cNvPr>
          <p:cNvCxnSpPr>
            <a:cxnSpLocks/>
            <a:stCxn id="56" idx="2"/>
            <a:endCxn id="92" idx="0"/>
          </p:cNvCxnSpPr>
          <p:nvPr/>
        </p:nvCxnSpPr>
        <p:spPr>
          <a:xfrm>
            <a:off x="1485537" y="997134"/>
            <a:ext cx="909" cy="57328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CC0891A-759B-5346-A700-7622928B84D9}"/>
              </a:ext>
            </a:extLst>
          </p:cNvPr>
          <p:cNvGrpSpPr/>
          <p:nvPr/>
        </p:nvGrpSpPr>
        <p:grpSpPr>
          <a:xfrm>
            <a:off x="2816255" y="1570414"/>
            <a:ext cx="1833648" cy="619272"/>
            <a:chOff x="688457" y="542690"/>
            <a:chExt cx="1833648" cy="61927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63C29FC-B9AC-0D45-BB7E-8E47EFCB12FA}"/>
                </a:ext>
              </a:extLst>
            </p:cNvPr>
            <p:cNvSpPr txBox="1"/>
            <p:nvPr/>
          </p:nvSpPr>
          <p:spPr>
            <a:xfrm>
              <a:off x="763212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Command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E6B46BC-14F4-C144-97E0-EE5512913F3A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363ECC6-95FC-0D42-83AE-8AA3522255B0}"/>
              </a:ext>
            </a:extLst>
          </p:cNvPr>
          <p:cNvGrpSpPr/>
          <p:nvPr/>
        </p:nvGrpSpPr>
        <p:grpSpPr>
          <a:xfrm>
            <a:off x="7328371" y="1565536"/>
            <a:ext cx="1833648" cy="619272"/>
            <a:chOff x="688457" y="542690"/>
            <a:chExt cx="1833648" cy="61927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6B99D06-0CAC-344E-A0EC-1B8C81ECACB0}"/>
                </a:ext>
              </a:extLst>
            </p:cNvPr>
            <p:cNvSpPr txBox="1"/>
            <p:nvPr/>
          </p:nvSpPr>
          <p:spPr>
            <a:xfrm>
              <a:off x="765519" y="590717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StateCommand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60E09CA-905B-224F-924B-5FDF7A050E01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9F3562D-9945-1E42-A43E-FFFB404D6258}"/>
              </a:ext>
            </a:extLst>
          </p:cNvPr>
          <p:cNvCxnSpPr>
            <a:cxnSpLocks/>
            <a:stCxn id="65" idx="2"/>
            <a:endCxn id="109" idx="0"/>
          </p:cNvCxnSpPr>
          <p:nvPr/>
        </p:nvCxnSpPr>
        <p:spPr>
          <a:xfrm flipH="1">
            <a:off x="8245195" y="987380"/>
            <a:ext cx="371" cy="57815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250B532D-A0A9-9346-B89D-8CEF1FC03E8F}"/>
              </a:ext>
            </a:extLst>
          </p:cNvPr>
          <p:cNvCxnSpPr>
            <a:cxnSpLocks/>
            <a:stCxn id="59" idx="2"/>
            <a:endCxn id="106" idx="0"/>
          </p:cNvCxnSpPr>
          <p:nvPr/>
        </p:nvCxnSpPr>
        <p:spPr>
          <a:xfrm flipH="1">
            <a:off x="3733079" y="997134"/>
            <a:ext cx="5801" cy="57328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201D2CE5-6545-8645-8E8A-DCC3997D0891}"/>
              </a:ext>
            </a:extLst>
          </p:cNvPr>
          <p:cNvCxnSpPr>
            <a:cxnSpLocks/>
          </p:cNvCxnSpPr>
          <p:nvPr/>
        </p:nvCxnSpPr>
        <p:spPr>
          <a:xfrm>
            <a:off x="4865551" y="1351005"/>
            <a:ext cx="0" cy="1151545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01BA9FFF-BC76-B44A-91EA-B2137011BBFC}"/>
              </a:ext>
            </a:extLst>
          </p:cNvPr>
          <p:cNvCxnSpPr>
            <a:cxnSpLocks/>
          </p:cNvCxnSpPr>
          <p:nvPr/>
        </p:nvCxnSpPr>
        <p:spPr>
          <a:xfrm flipH="1">
            <a:off x="7118523" y="1351005"/>
            <a:ext cx="371" cy="1151545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[R] 113">
            <a:extLst>
              <a:ext uri="{FF2B5EF4-FFF2-40B4-BE49-F238E27FC236}">
                <a16:creationId xmlns:a16="http://schemas.microsoft.com/office/drawing/2014/main" id="{F58318AF-547F-DD4C-80EB-7DAA490B53C1}"/>
              </a:ext>
            </a:extLst>
          </p:cNvPr>
          <p:cNvCxnSpPr>
            <a:cxnSpLocks/>
          </p:cNvCxnSpPr>
          <p:nvPr/>
        </p:nvCxnSpPr>
        <p:spPr>
          <a:xfrm>
            <a:off x="4865551" y="1351005"/>
            <a:ext cx="2252972" cy="0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FC0DA8A-5E87-3044-8F37-38F11F358F33}"/>
              </a:ext>
            </a:extLst>
          </p:cNvPr>
          <p:cNvGrpSpPr/>
          <p:nvPr/>
        </p:nvGrpSpPr>
        <p:grpSpPr>
          <a:xfrm>
            <a:off x="568714" y="3230811"/>
            <a:ext cx="1833648" cy="619272"/>
            <a:chOff x="688457" y="542690"/>
            <a:chExt cx="1833648" cy="619272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4B37B6C-EDD0-C547-BF9E-98A2D45938BD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D935460-BB6C-8F4F-8ADA-FB35664003C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4C60C3C2-23A6-6744-AAD8-B32521ACB378}"/>
              </a:ext>
            </a:extLst>
          </p:cNvPr>
          <p:cNvGrpSpPr/>
          <p:nvPr/>
        </p:nvGrpSpPr>
        <p:grpSpPr>
          <a:xfrm>
            <a:off x="2822057" y="3230811"/>
            <a:ext cx="1833648" cy="619272"/>
            <a:chOff x="688457" y="542690"/>
            <a:chExt cx="1833648" cy="619272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339D3CF-E76C-194E-A67B-3D4397291F89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145F3905-CEF9-AB46-84C5-C79285C179F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B21A2121-5894-3C44-931D-77EC8238730D}"/>
              </a:ext>
            </a:extLst>
          </p:cNvPr>
          <p:cNvGrpSpPr/>
          <p:nvPr/>
        </p:nvGrpSpPr>
        <p:grpSpPr>
          <a:xfrm>
            <a:off x="5075400" y="3225934"/>
            <a:ext cx="1833648" cy="619272"/>
            <a:chOff x="688457" y="542690"/>
            <a:chExt cx="1833648" cy="619272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3F589FC-B460-2042-9BFE-D75171EA166C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22F7FA6-1D2B-3A47-8BE1-6D781E7C2E07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0C3A1896-4853-7C49-9C33-9032C08F5D1B}"/>
              </a:ext>
            </a:extLst>
          </p:cNvPr>
          <p:cNvGrpSpPr/>
          <p:nvPr/>
        </p:nvGrpSpPr>
        <p:grpSpPr>
          <a:xfrm>
            <a:off x="7328743" y="3221057"/>
            <a:ext cx="1833648" cy="619272"/>
            <a:chOff x="688457" y="542690"/>
            <a:chExt cx="1833648" cy="619272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546C19E-65C1-824D-A5C0-97F6FC1E5129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CDC22A38-78D8-424B-ADBD-58761A41F7EB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AE3B6A3A-1D8C-8343-9159-0BC616C5E72A}"/>
              </a:ext>
            </a:extLst>
          </p:cNvPr>
          <p:cNvGrpSpPr/>
          <p:nvPr/>
        </p:nvGrpSpPr>
        <p:grpSpPr>
          <a:xfrm>
            <a:off x="9582086" y="3216180"/>
            <a:ext cx="1833648" cy="621541"/>
            <a:chOff x="688457" y="542690"/>
            <a:chExt cx="1833648" cy="621541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0214EA8-EBC8-0C43-90E4-3410B0490D74}"/>
                </a:ext>
              </a:extLst>
            </p:cNvPr>
            <p:cNvSpPr txBox="1"/>
            <p:nvPr/>
          </p:nvSpPr>
          <p:spPr>
            <a:xfrm>
              <a:off x="765148" y="564067"/>
              <a:ext cx="16841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3CB482B-50D8-A641-A72B-DAB4EA4031A4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0284FA99-A00C-7C4B-99D8-2008B492B274}"/>
              </a:ext>
            </a:extLst>
          </p:cNvPr>
          <p:cNvCxnSpPr>
            <a:cxnSpLocks/>
            <a:stCxn id="117" idx="3"/>
            <a:endCxn id="120" idx="1"/>
          </p:cNvCxnSpPr>
          <p:nvPr/>
        </p:nvCxnSpPr>
        <p:spPr>
          <a:xfrm>
            <a:off x="2402362" y="3540447"/>
            <a:ext cx="41969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FFFAB251-C22B-0E4A-A5F9-45E33C3AF5CD}"/>
              </a:ext>
            </a:extLst>
          </p:cNvPr>
          <p:cNvCxnSpPr>
            <a:cxnSpLocks/>
            <a:stCxn id="123" idx="3"/>
            <a:endCxn id="126" idx="1"/>
          </p:cNvCxnSpPr>
          <p:nvPr/>
        </p:nvCxnSpPr>
        <p:spPr>
          <a:xfrm flipV="1">
            <a:off x="6909048" y="3530693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ADADD903-C99E-B341-B1CD-14C28982975E}"/>
              </a:ext>
            </a:extLst>
          </p:cNvPr>
          <p:cNvCxnSpPr>
            <a:cxnSpLocks/>
            <a:stCxn id="123" idx="2"/>
            <a:endCxn id="135" idx="0"/>
          </p:cNvCxnSpPr>
          <p:nvPr/>
        </p:nvCxnSpPr>
        <p:spPr>
          <a:xfrm>
            <a:off x="5992224" y="3845206"/>
            <a:ext cx="0" cy="57815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3DC93B7-C32C-6247-BF53-EEC829CA3430}"/>
              </a:ext>
            </a:extLst>
          </p:cNvPr>
          <p:cNvGrpSpPr/>
          <p:nvPr/>
        </p:nvGrpSpPr>
        <p:grpSpPr>
          <a:xfrm>
            <a:off x="5075400" y="4423363"/>
            <a:ext cx="1833648" cy="619272"/>
            <a:chOff x="688457" y="542690"/>
            <a:chExt cx="1833648" cy="619272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265E802-7625-5E4B-9737-691BDDD9A136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ECDF2586-BA2C-444A-9B60-98F87CDC5548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F54A99B1-13AE-7347-80E5-BBC0FF1F1F26}"/>
              </a:ext>
            </a:extLst>
          </p:cNvPr>
          <p:cNvCxnSpPr>
            <a:cxnSpLocks/>
            <a:stCxn id="129" idx="1"/>
            <a:endCxn id="126" idx="3"/>
          </p:cNvCxnSpPr>
          <p:nvPr/>
        </p:nvCxnSpPr>
        <p:spPr>
          <a:xfrm flipH="1">
            <a:off x="9162391" y="3525816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삼각형 136">
            <a:extLst>
              <a:ext uri="{FF2B5EF4-FFF2-40B4-BE49-F238E27FC236}">
                <a16:creationId xmlns:a16="http://schemas.microsoft.com/office/drawing/2014/main" id="{CA3DF0B4-1D2F-434C-A5F3-0CE578EFDBCF}"/>
              </a:ext>
            </a:extLst>
          </p:cNvPr>
          <p:cNvSpPr/>
          <p:nvPr/>
        </p:nvSpPr>
        <p:spPr>
          <a:xfrm rot="16200000">
            <a:off x="9157845" y="346969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88AB2731-BD7B-3B41-BF2B-E1F13A21EAAC}"/>
              </a:ext>
            </a:extLst>
          </p:cNvPr>
          <p:cNvCxnSpPr>
            <a:cxnSpLocks/>
          </p:cNvCxnSpPr>
          <p:nvPr/>
        </p:nvCxnSpPr>
        <p:spPr>
          <a:xfrm flipH="1">
            <a:off x="4655705" y="3545376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삼각형 138">
            <a:extLst>
              <a:ext uri="{FF2B5EF4-FFF2-40B4-BE49-F238E27FC236}">
                <a16:creationId xmlns:a16="http://schemas.microsoft.com/office/drawing/2014/main" id="{B22CB80C-E75E-9F45-B4FD-AA7673F37D01}"/>
              </a:ext>
            </a:extLst>
          </p:cNvPr>
          <p:cNvSpPr/>
          <p:nvPr/>
        </p:nvSpPr>
        <p:spPr>
          <a:xfrm rot="16200000">
            <a:off x="4651159" y="348925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BFCF787-7857-7243-9F6A-BE225A43EB35}"/>
              </a:ext>
            </a:extLst>
          </p:cNvPr>
          <p:cNvSpPr txBox="1"/>
          <p:nvPr/>
        </p:nvSpPr>
        <p:spPr>
          <a:xfrm>
            <a:off x="3246041" y="3093069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1F8A353-9C2F-4D45-893A-65CB1F9987BC}"/>
              </a:ext>
            </a:extLst>
          </p:cNvPr>
          <p:cNvSpPr txBox="1"/>
          <p:nvPr/>
        </p:nvSpPr>
        <p:spPr>
          <a:xfrm>
            <a:off x="7718708" y="3088192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2" name="직선 연결선[R] 141">
            <a:extLst>
              <a:ext uri="{FF2B5EF4-FFF2-40B4-BE49-F238E27FC236}">
                <a16:creationId xmlns:a16="http://schemas.microsoft.com/office/drawing/2014/main" id="{4994FBF5-4DAA-074A-A2F3-4E137B510EE8}"/>
              </a:ext>
            </a:extLst>
          </p:cNvPr>
          <p:cNvCxnSpPr>
            <a:cxnSpLocks/>
          </p:cNvCxnSpPr>
          <p:nvPr/>
        </p:nvCxnSpPr>
        <p:spPr>
          <a:xfrm>
            <a:off x="2558137" y="3088192"/>
            <a:ext cx="3011" cy="3211731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[R] 142">
            <a:extLst>
              <a:ext uri="{FF2B5EF4-FFF2-40B4-BE49-F238E27FC236}">
                <a16:creationId xmlns:a16="http://schemas.microsoft.com/office/drawing/2014/main" id="{9078D810-CAA0-1E4A-AD2B-55B7EE719CBC}"/>
              </a:ext>
            </a:extLst>
          </p:cNvPr>
          <p:cNvCxnSpPr>
            <a:cxnSpLocks/>
          </p:cNvCxnSpPr>
          <p:nvPr/>
        </p:nvCxnSpPr>
        <p:spPr>
          <a:xfrm>
            <a:off x="9416137" y="3052410"/>
            <a:ext cx="0" cy="3149541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293C0510-A223-584D-904C-CDE53FF39FAE}"/>
              </a:ext>
            </a:extLst>
          </p:cNvPr>
          <p:cNvGrpSpPr/>
          <p:nvPr/>
        </p:nvGrpSpPr>
        <p:grpSpPr>
          <a:xfrm>
            <a:off x="573188" y="5494857"/>
            <a:ext cx="1833648" cy="619272"/>
            <a:chOff x="688457" y="542690"/>
            <a:chExt cx="1833648" cy="619272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17B49CA-44B6-A04C-9529-8A74925FBA00}"/>
                </a:ext>
              </a:extLst>
            </p:cNvPr>
            <p:cNvSpPr txBox="1"/>
            <p:nvPr/>
          </p:nvSpPr>
          <p:spPr>
            <a:xfrm>
              <a:off x="764239" y="693560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WebModel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B531A0ED-4305-1F42-AA11-387E036511C5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3254534D-2A5F-404D-88E1-264AA419AA88}"/>
              </a:ext>
            </a:extLst>
          </p:cNvPr>
          <p:cNvGrpSpPr/>
          <p:nvPr/>
        </p:nvGrpSpPr>
        <p:grpSpPr>
          <a:xfrm>
            <a:off x="9582086" y="5473067"/>
            <a:ext cx="1833648" cy="619272"/>
            <a:chOff x="688457" y="542690"/>
            <a:chExt cx="1833648" cy="619272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3BAA86E-8880-4A47-8B82-EABED2C5CF8F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Model</a:t>
              </a: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0DC1B4B5-492D-994B-B8A6-62C55B8AE2A2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08E43C4-171A-DA47-AC20-D37CC2AFC45A}"/>
              </a:ext>
            </a:extLst>
          </p:cNvPr>
          <p:cNvCxnSpPr>
            <a:cxnSpLocks/>
            <a:stCxn id="129" idx="2"/>
            <a:endCxn id="149" idx="0"/>
          </p:cNvCxnSpPr>
          <p:nvPr/>
        </p:nvCxnSpPr>
        <p:spPr>
          <a:xfrm>
            <a:off x="10498910" y="3835452"/>
            <a:ext cx="0" cy="1637615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2304A97F-44B8-DA45-8961-4F0C7E3CCC4A}"/>
              </a:ext>
            </a:extLst>
          </p:cNvPr>
          <p:cNvCxnSpPr>
            <a:cxnSpLocks/>
            <a:stCxn id="117" idx="2"/>
            <a:endCxn id="146" idx="0"/>
          </p:cNvCxnSpPr>
          <p:nvPr/>
        </p:nvCxnSpPr>
        <p:spPr>
          <a:xfrm>
            <a:off x="1485538" y="3850083"/>
            <a:ext cx="4474" cy="1644774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[R] 161">
            <a:extLst>
              <a:ext uri="{FF2B5EF4-FFF2-40B4-BE49-F238E27FC236}">
                <a16:creationId xmlns:a16="http://schemas.microsoft.com/office/drawing/2014/main" id="{CA38796C-6B56-9C44-AB1E-02D41B740214}"/>
              </a:ext>
            </a:extLst>
          </p:cNvPr>
          <p:cNvCxnSpPr>
            <a:cxnSpLocks/>
          </p:cNvCxnSpPr>
          <p:nvPr/>
        </p:nvCxnSpPr>
        <p:spPr>
          <a:xfrm>
            <a:off x="2558137" y="4203954"/>
            <a:ext cx="6858000" cy="0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C3D3151-34E2-1944-A25C-CF9D1328383C}"/>
              </a:ext>
            </a:extLst>
          </p:cNvPr>
          <p:cNvGrpSpPr/>
          <p:nvPr/>
        </p:nvGrpSpPr>
        <p:grpSpPr>
          <a:xfrm>
            <a:off x="5075399" y="5494859"/>
            <a:ext cx="1833648" cy="619272"/>
            <a:chOff x="688457" y="542690"/>
            <a:chExt cx="1833648" cy="619272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1168EBD-D3C9-A643-880F-E61A9B3AEF14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AccountState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693902E-53BF-EA4D-940F-4F67AF3338E3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0F5DEFCB-B56C-E348-A6B0-1DB8BE539E9F}"/>
              </a:ext>
            </a:extLst>
          </p:cNvPr>
          <p:cNvSpPr txBox="1"/>
          <p:nvPr/>
        </p:nvSpPr>
        <p:spPr>
          <a:xfrm>
            <a:off x="5498245" y="5371747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67" name="꺾인 연결선[E] 166">
            <a:extLst>
              <a:ext uri="{FF2B5EF4-FFF2-40B4-BE49-F238E27FC236}">
                <a16:creationId xmlns:a16="http://schemas.microsoft.com/office/drawing/2014/main" id="{36E7406B-EEBE-E84D-B58C-0197E13A11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13478" y="4111945"/>
            <a:ext cx="1821545" cy="1302297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6D9F79E1-01F8-BE43-8A85-9EDB3C934A39}"/>
              </a:ext>
            </a:extLst>
          </p:cNvPr>
          <p:cNvCxnSpPr>
            <a:cxnSpLocks/>
          </p:cNvCxnSpPr>
          <p:nvPr/>
        </p:nvCxnSpPr>
        <p:spPr>
          <a:xfrm>
            <a:off x="2402362" y="5967760"/>
            <a:ext cx="2673036" cy="1509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삼각형 168">
            <a:extLst>
              <a:ext uri="{FF2B5EF4-FFF2-40B4-BE49-F238E27FC236}">
                <a16:creationId xmlns:a16="http://schemas.microsoft.com/office/drawing/2014/main" id="{611CAB30-6440-6445-8BA1-81A2F570AD47}"/>
              </a:ext>
            </a:extLst>
          </p:cNvPr>
          <p:cNvSpPr/>
          <p:nvPr/>
        </p:nvSpPr>
        <p:spPr>
          <a:xfrm rot="5400000">
            <a:off x="4944097" y="589531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7F8E1E41-9B08-9146-A0DE-46AADD23A0B6}"/>
              </a:ext>
            </a:extLst>
          </p:cNvPr>
          <p:cNvCxnSpPr>
            <a:cxnSpLocks/>
          </p:cNvCxnSpPr>
          <p:nvPr/>
        </p:nvCxnSpPr>
        <p:spPr>
          <a:xfrm flipH="1">
            <a:off x="6914030" y="5956875"/>
            <a:ext cx="2668056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삼각형 170">
            <a:extLst>
              <a:ext uri="{FF2B5EF4-FFF2-40B4-BE49-F238E27FC236}">
                <a16:creationId xmlns:a16="http://schemas.microsoft.com/office/drawing/2014/main" id="{774040E9-F3EC-9943-A7AD-E7FA747123FC}"/>
              </a:ext>
            </a:extLst>
          </p:cNvPr>
          <p:cNvSpPr/>
          <p:nvPr/>
        </p:nvSpPr>
        <p:spPr>
          <a:xfrm rot="16200000">
            <a:off x="6909483" y="589587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2" name="꺾인 연결선[E] 171">
            <a:extLst>
              <a:ext uri="{FF2B5EF4-FFF2-40B4-BE49-F238E27FC236}">
                <a16:creationId xmlns:a16="http://schemas.microsoft.com/office/drawing/2014/main" id="{82B72BD0-7516-384E-BC27-CB6E614C7439}"/>
              </a:ext>
            </a:extLst>
          </p:cNvPr>
          <p:cNvCxnSpPr>
            <a:cxnSpLocks/>
          </p:cNvCxnSpPr>
          <p:nvPr/>
        </p:nvCxnSpPr>
        <p:spPr>
          <a:xfrm rot="5400000">
            <a:off x="6684857" y="4072618"/>
            <a:ext cx="1792782" cy="1344402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F6527859-7D63-3047-B803-B3451659BB4C}"/>
              </a:ext>
            </a:extLst>
          </p:cNvPr>
          <p:cNvCxnSpPr>
            <a:cxnSpLocks/>
            <a:stCxn id="135" idx="2"/>
            <a:endCxn id="166" idx="0"/>
          </p:cNvCxnSpPr>
          <p:nvPr/>
        </p:nvCxnSpPr>
        <p:spPr>
          <a:xfrm flipH="1">
            <a:off x="5991085" y="5042635"/>
            <a:ext cx="1139" cy="329112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삼각형 174">
            <a:extLst>
              <a:ext uri="{FF2B5EF4-FFF2-40B4-BE49-F238E27FC236}">
                <a16:creationId xmlns:a16="http://schemas.microsoft.com/office/drawing/2014/main" id="{F886835F-C9BD-114D-9DD7-891EAE9D42AC}"/>
              </a:ext>
            </a:extLst>
          </p:cNvPr>
          <p:cNvSpPr/>
          <p:nvPr/>
        </p:nvSpPr>
        <p:spPr>
          <a:xfrm rot="10800000">
            <a:off x="5921996" y="526204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167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99">
            <a:extLst>
              <a:ext uri="{FF2B5EF4-FFF2-40B4-BE49-F238E27FC236}">
                <a16:creationId xmlns:a16="http://schemas.microsoft.com/office/drawing/2014/main" id="{527B672E-154F-E24B-82C6-10BB45115731}"/>
              </a:ext>
            </a:extLst>
          </p:cNvPr>
          <p:cNvGrpSpPr/>
          <p:nvPr/>
        </p:nvGrpSpPr>
        <p:grpSpPr>
          <a:xfrm>
            <a:off x="4715183" y="3159132"/>
            <a:ext cx="1500572" cy="539735"/>
            <a:chOff x="3737640" y="1066800"/>
            <a:chExt cx="1408101" cy="539735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D7096AA-D5DA-4944-BE65-B2E4FEB3790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9A147B9-95FF-9D4A-9E65-79305EC50247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A548A47D-5A88-314B-91FA-4DF857EBDBC4}"/>
              </a:ext>
            </a:extLst>
          </p:cNvPr>
          <p:cNvGrpSpPr/>
          <p:nvPr/>
        </p:nvGrpSpPr>
        <p:grpSpPr>
          <a:xfrm>
            <a:off x="4715183" y="2077320"/>
            <a:ext cx="1500572" cy="539735"/>
            <a:chOff x="3737640" y="1066800"/>
            <a:chExt cx="1408101" cy="539735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488717F5-6374-FB41-9FCE-A64A91F9821D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55A6FA0-3B44-2F4C-B961-73B12EE113C4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39806BC1-BA68-6041-A314-8A78250A8F79}"/>
              </a:ext>
            </a:extLst>
          </p:cNvPr>
          <p:cNvGrpSpPr/>
          <p:nvPr/>
        </p:nvGrpSpPr>
        <p:grpSpPr>
          <a:xfrm>
            <a:off x="4715183" y="4240944"/>
            <a:ext cx="1500572" cy="539735"/>
            <a:chOff x="3737640" y="1066800"/>
            <a:chExt cx="1408101" cy="53973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48BDD422-085B-104A-8074-32F9D2D0BE4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EF3E97E-4A73-2B46-8322-4A477B72A5AF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B0C4DFE-DBA5-894B-81EF-2A2658DF4747}"/>
              </a:ext>
            </a:extLst>
          </p:cNvPr>
          <p:cNvCxnSpPr>
            <a:cxnSpLocks/>
            <a:stCxn id="101" idx="0"/>
            <a:endCxn id="152" idx="2"/>
          </p:cNvCxnSpPr>
          <p:nvPr/>
        </p:nvCxnSpPr>
        <p:spPr>
          <a:xfrm flipV="1">
            <a:off x="5465469" y="2617055"/>
            <a:ext cx="0" cy="542077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6D4F9266-6303-0E4B-AB79-7C7BD62CF8BD}"/>
              </a:ext>
            </a:extLst>
          </p:cNvPr>
          <p:cNvCxnSpPr>
            <a:cxnSpLocks/>
            <a:stCxn id="101" idx="2"/>
            <a:endCxn id="155" idx="0"/>
          </p:cNvCxnSpPr>
          <p:nvPr/>
        </p:nvCxnSpPr>
        <p:spPr>
          <a:xfrm>
            <a:off x="5465469" y="3698867"/>
            <a:ext cx="0" cy="542077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BC56EF79-AC3A-574E-8350-8694F86518FF}"/>
              </a:ext>
            </a:extLst>
          </p:cNvPr>
          <p:cNvGrpSpPr/>
          <p:nvPr/>
        </p:nvGrpSpPr>
        <p:grpSpPr>
          <a:xfrm>
            <a:off x="1800219" y="2267692"/>
            <a:ext cx="1277223" cy="539735"/>
            <a:chOff x="3737640" y="1066800"/>
            <a:chExt cx="1408101" cy="539735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9FF419D2-28E7-664C-8D03-2D57BE69522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DDFB12F-2897-F643-B71A-049BFCD44826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 Adapter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73" name="육각형[H] 172">
            <a:extLst>
              <a:ext uri="{FF2B5EF4-FFF2-40B4-BE49-F238E27FC236}">
                <a16:creationId xmlns:a16="http://schemas.microsoft.com/office/drawing/2014/main" id="{88D172B1-FF27-5F4C-8EA0-DCFC90AA03B6}"/>
              </a:ext>
            </a:extLst>
          </p:cNvPr>
          <p:cNvSpPr/>
          <p:nvPr/>
        </p:nvSpPr>
        <p:spPr>
          <a:xfrm>
            <a:off x="3460579" y="1698537"/>
            <a:ext cx="3969445" cy="3546912"/>
          </a:xfrm>
          <a:prstGeom prst="hexagon">
            <a:avLst/>
          </a:prstGeom>
          <a:noFill/>
          <a:ln w="254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96EE4354-E610-8644-AC0C-91FD5DD7847D}"/>
              </a:ext>
            </a:extLst>
          </p:cNvPr>
          <p:cNvGrpSpPr/>
          <p:nvPr/>
        </p:nvGrpSpPr>
        <p:grpSpPr>
          <a:xfrm rot="17844373">
            <a:off x="3157601" y="2452050"/>
            <a:ext cx="1500572" cy="330011"/>
            <a:chOff x="3737640" y="1066800"/>
            <a:chExt cx="1408101" cy="539735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14967D30-DC85-0F40-B819-DCAD1EC451D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E9F02657-CDC4-3649-BA97-96C069098C0C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F58EEC1-C953-AD40-AC29-CEA07D7D4815}"/>
              </a:ext>
            </a:extLst>
          </p:cNvPr>
          <p:cNvGrpSpPr/>
          <p:nvPr/>
        </p:nvGrpSpPr>
        <p:grpSpPr>
          <a:xfrm rot="3819944">
            <a:off x="3183919" y="4234485"/>
            <a:ext cx="1500572" cy="330011"/>
            <a:chOff x="3737640" y="1066800"/>
            <a:chExt cx="1408101" cy="539735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7287D2C4-4FDD-0141-B44D-B6B3531E807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BE1CF31C-A87C-6C43-8B05-C61B5938A1C3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030393A-3683-4441-9E04-6A6D6C72ADD5}"/>
              </a:ext>
            </a:extLst>
          </p:cNvPr>
          <p:cNvGrpSpPr/>
          <p:nvPr/>
        </p:nvGrpSpPr>
        <p:grpSpPr>
          <a:xfrm rot="17844373">
            <a:off x="6272764" y="4207006"/>
            <a:ext cx="1500572" cy="330011"/>
            <a:chOff x="3737640" y="1066800"/>
            <a:chExt cx="1408101" cy="539735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2DD9B729-D4DC-6143-B8D2-8708C445CD3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CF4AEF3-20F5-1A4E-A235-66A30C61EA90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F087A8D4-2F21-5749-BF17-E17E3E07421F}"/>
              </a:ext>
            </a:extLst>
          </p:cNvPr>
          <p:cNvGrpSpPr/>
          <p:nvPr/>
        </p:nvGrpSpPr>
        <p:grpSpPr>
          <a:xfrm rot="3819944">
            <a:off x="6235326" y="2441904"/>
            <a:ext cx="1500572" cy="330011"/>
            <a:chOff x="3737640" y="1066800"/>
            <a:chExt cx="1408101" cy="539735"/>
          </a:xfrm>
        </p:grpSpPr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D2E835F9-7B0B-BB49-A8F1-7F5E2FBAB4C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C039B55-F1B8-8049-B7CD-C68F52D04C38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FBF9F10A-C5EB-1443-B4B5-3BBDA9BC096A}"/>
              </a:ext>
            </a:extLst>
          </p:cNvPr>
          <p:cNvCxnSpPr>
            <a:cxnSpLocks/>
            <a:stCxn id="177" idx="0"/>
            <a:endCxn id="161" idx="3"/>
          </p:cNvCxnSpPr>
          <p:nvPr/>
        </p:nvCxnSpPr>
        <p:spPr>
          <a:xfrm flipH="1" flipV="1">
            <a:off x="3077442" y="2537520"/>
            <a:ext cx="683959" cy="3584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51AB868B-D932-274E-B513-C6A390A0DE08}"/>
              </a:ext>
            </a:extLst>
          </p:cNvPr>
          <p:cNvGrpSpPr/>
          <p:nvPr/>
        </p:nvGrpSpPr>
        <p:grpSpPr>
          <a:xfrm>
            <a:off x="1800220" y="4049264"/>
            <a:ext cx="1284311" cy="824631"/>
            <a:chOff x="4600013" y="3092833"/>
            <a:chExt cx="1284311" cy="824631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500E5A83-F971-3A46-9566-08A6469C6B1F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6B09DE99-AFA4-F94C-8ACB-B9EE910C9166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A5CC84D3-19F9-4E4A-944B-B0790C5E8ECA}"/>
              </a:ext>
            </a:extLst>
          </p:cNvPr>
          <p:cNvCxnSpPr>
            <a:cxnSpLocks/>
            <a:stCxn id="181" idx="2"/>
            <a:endCxn id="191" idx="3"/>
          </p:cNvCxnSpPr>
          <p:nvPr/>
        </p:nvCxnSpPr>
        <p:spPr>
          <a:xfrm flipH="1">
            <a:off x="3084531" y="4466562"/>
            <a:ext cx="714170" cy="195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2761A45C-589D-5246-A361-EAE656461592}"/>
              </a:ext>
            </a:extLst>
          </p:cNvPr>
          <p:cNvGrpSpPr/>
          <p:nvPr/>
        </p:nvGrpSpPr>
        <p:grpSpPr>
          <a:xfrm>
            <a:off x="7682314" y="2267692"/>
            <a:ext cx="1277224" cy="539735"/>
            <a:chOff x="3737640" y="1066800"/>
            <a:chExt cx="1408102" cy="539735"/>
          </a:xfrm>
        </p:grpSpPr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F10BA68F-4E0B-1B49-B731-E10472B4DE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78C2D18-6380-2343-97E0-8776FAAB28C7}"/>
                </a:ext>
              </a:extLst>
            </p:cNvPr>
            <p:cNvSpPr txBox="1"/>
            <p:nvPr/>
          </p:nvSpPr>
          <p:spPr>
            <a:xfrm>
              <a:off x="3778270" y="1119820"/>
              <a:ext cx="1367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49B34D37-9D37-4C46-BC21-96021D0D3796}"/>
              </a:ext>
            </a:extLst>
          </p:cNvPr>
          <p:cNvCxnSpPr>
            <a:cxnSpLocks/>
            <a:stCxn id="186" idx="0"/>
            <a:endCxn id="194" idx="1"/>
          </p:cNvCxnSpPr>
          <p:nvPr/>
        </p:nvCxnSpPr>
        <p:spPr>
          <a:xfrm>
            <a:off x="7133493" y="2533712"/>
            <a:ext cx="548821" cy="3848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B01A7329-79F0-8040-A189-86E16086C475}"/>
              </a:ext>
            </a:extLst>
          </p:cNvPr>
          <p:cNvGrpSpPr/>
          <p:nvPr/>
        </p:nvGrpSpPr>
        <p:grpSpPr>
          <a:xfrm>
            <a:off x="7697197" y="4023228"/>
            <a:ext cx="1284311" cy="824631"/>
            <a:chOff x="4600013" y="3092833"/>
            <a:chExt cx="1284311" cy="824631"/>
          </a:xfrm>
        </p:grpSpPr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556B29A7-E278-534E-9E20-F6C2F4CA71E8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3FA9CE39-9148-F846-8C4E-3604AEE8776C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78E65231-3350-9943-871C-AC43BBDEE861}"/>
              </a:ext>
            </a:extLst>
          </p:cNvPr>
          <p:cNvCxnSpPr>
            <a:cxnSpLocks/>
            <a:stCxn id="184" idx="2"/>
            <a:endCxn id="198" idx="1"/>
          </p:cNvCxnSpPr>
          <p:nvPr/>
        </p:nvCxnSpPr>
        <p:spPr>
          <a:xfrm>
            <a:off x="7160438" y="4435507"/>
            <a:ext cx="536759" cy="37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8FF3195F-7369-3B4F-AB14-49053CA5CA54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4150271" y="4510772"/>
            <a:ext cx="564912" cy="0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8A44645D-5305-F548-BB0C-35FDCC280A17}"/>
              </a:ext>
            </a:extLst>
          </p:cNvPr>
          <p:cNvCxnSpPr>
            <a:cxnSpLocks/>
            <a:endCxn id="156" idx="3"/>
          </p:cNvCxnSpPr>
          <p:nvPr/>
        </p:nvCxnSpPr>
        <p:spPr>
          <a:xfrm flipH="1">
            <a:off x="6215755" y="4503608"/>
            <a:ext cx="523125" cy="7164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E7D323C5-62DD-904B-AE9E-E08C941BD6BB}"/>
              </a:ext>
            </a:extLst>
          </p:cNvPr>
          <p:cNvCxnSpPr>
            <a:cxnSpLocks/>
            <a:endCxn id="152" idx="3"/>
          </p:cNvCxnSpPr>
          <p:nvPr/>
        </p:nvCxnSpPr>
        <p:spPr>
          <a:xfrm flipH="1" flipV="1">
            <a:off x="6215755" y="2347188"/>
            <a:ext cx="471206" cy="7205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29D7745F-3F47-1D4F-9441-9AA8732D5628}"/>
              </a:ext>
            </a:extLst>
          </p:cNvPr>
          <p:cNvCxnSpPr>
            <a:cxnSpLocks/>
          </p:cNvCxnSpPr>
          <p:nvPr/>
        </p:nvCxnSpPr>
        <p:spPr>
          <a:xfrm>
            <a:off x="4212771" y="2399020"/>
            <a:ext cx="512566" cy="0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379964D8-BF4F-9847-AC27-F7DAB88EACE6}"/>
              </a:ext>
            </a:extLst>
          </p:cNvPr>
          <p:cNvGrpSpPr/>
          <p:nvPr/>
        </p:nvGrpSpPr>
        <p:grpSpPr>
          <a:xfrm>
            <a:off x="1800219" y="220590"/>
            <a:ext cx="7164810" cy="907310"/>
            <a:chOff x="3737640" y="1066800"/>
            <a:chExt cx="1408101" cy="539735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55E3C2C9-95DB-2E47-8670-7B05097FB65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907DFD2B-708E-E94E-A181-9583304B287C}"/>
                </a:ext>
              </a:extLst>
            </p:cNvPr>
            <p:cNvSpPr txBox="1"/>
            <p:nvPr/>
          </p:nvSpPr>
          <p:spPr>
            <a:xfrm>
              <a:off x="3737640" y="1249944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Configuration Component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46274237-41AA-0C43-8124-ED9329061F62}"/>
              </a:ext>
            </a:extLst>
          </p:cNvPr>
          <p:cNvCxnSpPr>
            <a:cxnSpLocks/>
            <a:endCxn id="206" idx="2"/>
          </p:cNvCxnSpPr>
          <p:nvPr/>
        </p:nvCxnSpPr>
        <p:spPr>
          <a:xfrm flipV="1">
            <a:off x="5382624" y="1127900"/>
            <a:ext cx="0" cy="570637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꺾인 연결선[E] 208">
            <a:extLst>
              <a:ext uri="{FF2B5EF4-FFF2-40B4-BE49-F238E27FC236}">
                <a16:creationId xmlns:a16="http://schemas.microsoft.com/office/drawing/2014/main" id="{C88DF23E-A9E7-BC4A-AEE4-0880800D1805}"/>
              </a:ext>
            </a:extLst>
          </p:cNvPr>
          <p:cNvCxnSpPr>
            <a:cxnSpLocks/>
            <a:stCxn id="207" idx="1"/>
            <a:endCxn id="161" idx="1"/>
          </p:cNvCxnSpPr>
          <p:nvPr/>
        </p:nvCxnSpPr>
        <p:spPr>
          <a:xfrm rot="10800000" flipV="1">
            <a:off x="1800219" y="761282"/>
            <a:ext cx="12700" cy="1776238"/>
          </a:xfrm>
          <a:prstGeom prst="bentConnector3">
            <a:avLst>
              <a:gd name="adj1" fmla="val 180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꺾인 연결선[E] 209">
            <a:extLst>
              <a:ext uri="{FF2B5EF4-FFF2-40B4-BE49-F238E27FC236}">
                <a16:creationId xmlns:a16="http://schemas.microsoft.com/office/drawing/2014/main" id="{A25F2E2B-8956-A942-B6FE-EFB4A67C24EB}"/>
              </a:ext>
            </a:extLst>
          </p:cNvPr>
          <p:cNvCxnSpPr>
            <a:cxnSpLocks/>
            <a:endCxn id="191" idx="1"/>
          </p:cNvCxnSpPr>
          <p:nvPr/>
        </p:nvCxnSpPr>
        <p:spPr>
          <a:xfrm rot="10800000" flipV="1">
            <a:off x="1807309" y="503704"/>
            <a:ext cx="5611" cy="3964813"/>
          </a:xfrm>
          <a:prstGeom prst="bentConnector3">
            <a:avLst>
              <a:gd name="adj1" fmla="val 7860274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꺾인 연결선[E] 210">
            <a:extLst>
              <a:ext uri="{FF2B5EF4-FFF2-40B4-BE49-F238E27FC236}">
                <a16:creationId xmlns:a16="http://schemas.microsoft.com/office/drawing/2014/main" id="{46D1B5F7-1CCD-5744-8CB5-2DF950A85C26}"/>
              </a:ext>
            </a:extLst>
          </p:cNvPr>
          <p:cNvCxnSpPr>
            <a:cxnSpLocks/>
            <a:stCxn id="207" idx="3"/>
            <a:endCxn id="195" idx="3"/>
          </p:cNvCxnSpPr>
          <p:nvPr/>
        </p:nvCxnSpPr>
        <p:spPr>
          <a:xfrm flipH="1">
            <a:off x="8959538" y="761282"/>
            <a:ext cx="5491" cy="1790263"/>
          </a:xfrm>
          <a:prstGeom prst="bentConnector3">
            <a:avLst>
              <a:gd name="adj1" fmla="val -4163176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꺾인 연결선[E] 211">
            <a:extLst>
              <a:ext uri="{FF2B5EF4-FFF2-40B4-BE49-F238E27FC236}">
                <a16:creationId xmlns:a16="http://schemas.microsoft.com/office/drawing/2014/main" id="{D133B5D3-4A25-254C-B5EC-8BEA6553FB41}"/>
              </a:ext>
            </a:extLst>
          </p:cNvPr>
          <p:cNvCxnSpPr>
            <a:cxnSpLocks/>
            <a:endCxn id="199" idx="3"/>
          </p:cNvCxnSpPr>
          <p:nvPr/>
        </p:nvCxnSpPr>
        <p:spPr>
          <a:xfrm>
            <a:off x="8959537" y="528460"/>
            <a:ext cx="21971" cy="3914022"/>
          </a:xfrm>
          <a:prstGeom prst="bentConnector3">
            <a:avLst>
              <a:gd name="adj1" fmla="val 2081831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삼각형 53">
            <a:extLst>
              <a:ext uri="{FF2B5EF4-FFF2-40B4-BE49-F238E27FC236}">
                <a16:creationId xmlns:a16="http://schemas.microsoft.com/office/drawing/2014/main" id="{5BF4EF0F-8166-964F-9980-6B320D8C4445}"/>
              </a:ext>
            </a:extLst>
          </p:cNvPr>
          <p:cNvSpPr/>
          <p:nvPr/>
        </p:nvSpPr>
        <p:spPr>
          <a:xfrm rot="16200000">
            <a:off x="4209141" y="233746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삼각형 54">
            <a:extLst>
              <a:ext uri="{FF2B5EF4-FFF2-40B4-BE49-F238E27FC236}">
                <a16:creationId xmlns:a16="http://schemas.microsoft.com/office/drawing/2014/main" id="{D16500A2-E6B3-544E-BA3B-05A168A65805}"/>
              </a:ext>
            </a:extLst>
          </p:cNvPr>
          <p:cNvSpPr/>
          <p:nvPr/>
        </p:nvSpPr>
        <p:spPr>
          <a:xfrm rot="16200000">
            <a:off x="4168283" y="445050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삼각형 55">
            <a:extLst>
              <a:ext uri="{FF2B5EF4-FFF2-40B4-BE49-F238E27FC236}">
                <a16:creationId xmlns:a16="http://schemas.microsoft.com/office/drawing/2014/main" id="{E30E1DDB-B5AB-2149-A81C-72A1D9D4E786}"/>
              </a:ext>
            </a:extLst>
          </p:cNvPr>
          <p:cNvSpPr/>
          <p:nvPr/>
        </p:nvSpPr>
        <p:spPr>
          <a:xfrm rot="16200000">
            <a:off x="7178333" y="4372450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삼각형 56">
            <a:extLst>
              <a:ext uri="{FF2B5EF4-FFF2-40B4-BE49-F238E27FC236}">
                <a16:creationId xmlns:a16="http://schemas.microsoft.com/office/drawing/2014/main" id="{AA4404BC-AAB3-294B-992E-CBA49D8DB014}"/>
              </a:ext>
            </a:extLst>
          </p:cNvPr>
          <p:cNvSpPr/>
          <p:nvPr/>
        </p:nvSpPr>
        <p:spPr>
          <a:xfrm rot="16200000">
            <a:off x="7145441" y="248998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4860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10EFEF3-1D64-494A-A446-1FB24F5FB6ED}"/>
              </a:ext>
            </a:extLst>
          </p:cNvPr>
          <p:cNvSpPr/>
          <p:nvPr/>
        </p:nvSpPr>
        <p:spPr>
          <a:xfrm>
            <a:off x="3523162" y="1772053"/>
            <a:ext cx="3240000" cy="3240000"/>
          </a:xfrm>
          <a:prstGeom prst="ellipse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B64276D-3E1E-E44F-AD60-D4F3797F101A}"/>
              </a:ext>
            </a:extLst>
          </p:cNvPr>
          <p:cNvSpPr/>
          <p:nvPr/>
        </p:nvSpPr>
        <p:spPr>
          <a:xfrm>
            <a:off x="4423162" y="2616466"/>
            <a:ext cx="1440000" cy="1440000"/>
          </a:xfrm>
          <a:prstGeom prst="ellipse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C8571FE-432D-A14E-B235-6901D42A58B3}"/>
              </a:ext>
            </a:extLst>
          </p:cNvPr>
          <p:cNvGrpSpPr/>
          <p:nvPr/>
        </p:nvGrpSpPr>
        <p:grpSpPr>
          <a:xfrm>
            <a:off x="4574868" y="3384956"/>
            <a:ext cx="489801" cy="247506"/>
            <a:chOff x="3737640" y="1066800"/>
            <a:chExt cx="1200096" cy="48337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02315AC-F34A-6540-B74A-3287A63CA159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3F71D90-9314-0C42-9887-72550BC268C9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C73ABF1-0AE4-2A4A-8B08-BD2AD7961AB4}"/>
              </a:ext>
            </a:extLst>
          </p:cNvPr>
          <p:cNvSpPr txBox="1"/>
          <p:nvPr/>
        </p:nvSpPr>
        <p:spPr>
          <a:xfrm>
            <a:off x="4541750" y="2727528"/>
            <a:ext cx="119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5991637-E6BF-6D44-8079-2A53F34F13E5}"/>
              </a:ext>
            </a:extLst>
          </p:cNvPr>
          <p:cNvSpPr/>
          <p:nvPr/>
        </p:nvSpPr>
        <p:spPr>
          <a:xfrm>
            <a:off x="2623162" y="918000"/>
            <a:ext cx="5040000" cy="5040000"/>
          </a:xfrm>
          <a:prstGeom prst="ellipse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B2C81E7-3775-ED45-A964-1DFAFA42827C}"/>
              </a:ext>
            </a:extLst>
          </p:cNvPr>
          <p:cNvSpPr/>
          <p:nvPr/>
        </p:nvSpPr>
        <p:spPr>
          <a:xfrm>
            <a:off x="1723162" y="18000"/>
            <a:ext cx="6840000" cy="6840000"/>
          </a:xfrm>
          <a:prstGeom prst="ellipse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DAF0283-9A73-DD40-9980-074159497ED4}"/>
              </a:ext>
            </a:extLst>
          </p:cNvPr>
          <p:cNvGrpSpPr/>
          <p:nvPr/>
        </p:nvGrpSpPr>
        <p:grpSpPr>
          <a:xfrm>
            <a:off x="5222702" y="3384956"/>
            <a:ext cx="489801" cy="247506"/>
            <a:chOff x="3737640" y="1066800"/>
            <a:chExt cx="1200096" cy="48337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990FD61C-DE2D-9A4E-A515-FE8896D6BF00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B62AACD-EC1C-4B4F-8DF5-9C10BAE4E7A8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AF8501FF-4C91-5E40-9F3A-DBEA88120435}"/>
              </a:ext>
            </a:extLst>
          </p:cNvPr>
          <p:cNvGrpSpPr/>
          <p:nvPr/>
        </p:nvGrpSpPr>
        <p:grpSpPr>
          <a:xfrm>
            <a:off x="4021780" y="2414036"/>
            <a:ext cx="489801" cy="430317"/>
            <a:chOff x="3737640" y="1066800"/>
            <a:chExt cx="1200096" cy="483374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519965C-5B5B-0B49-9380-7FCC34FDEC15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C1F1B0B-AF8C-554A-9337-B321373EB754}"/>
                </a:ext>
              </a:extLst>
            </p:cNvPr>
            <p:cNvSpPr txBox="1"/>
            <p:nvPr/>
          </p:nvSpPr>
          <p:spPr>
            <a:xfrm>
              <a:off x="3737640" y="1117432"/>
              <a:ext cx="1200096" cy="380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C57F1FA6-9EAA-994D-BC4A-FFB26BB1A87E}"/>
              </a:ext>
            </a:extLst>
          </p:cNvPr>
          <p:cNvGrpSpPr/>
          <p:nvPr/>
        </p:nvGrpSpPr>
        <p:grpSpPr>
          <a:xfrm>
            <a:off x="3707983" y="3227573"/>
            <a:ext cx="589039" cy="364479"/>
            <a:chOff x="3737640" y="1066800"/>
            <a:chExt cx="1200096" cy="711820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D104E94-DAE7-5B4C-B100-4F375FA839E8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97BEBC4-B585-1749-A25D-7D83036E5FE3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661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946E376-6A82-3A40-89C1-77AB2D7AE9FE}"/>
              </a:ext>
            </a:extLst>
          </p:cNvPr>
          <p:cNvGrpSpPr/>
          <p:nvPr/>
        </p:nvGrpSpPr>
        <p:grpSpPr>
          <a:xfrm>
            <a:off x="4052121" y="3993589"/>
            <a:ext cx="489801" cy="430317"/>
            <a:chOff x="3737640" y="1066800"/>
            <a:chExt cx="1200096" cy="483374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5CEF7DF-ECF1-BA44-9493-7C014E620E45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14B3283-D924-354B-871C-DFB91A6A914F}"/>
                </a:ext>
              </a:extLst>
            </p:cNvPr>
            <p:cNvSpPr txBox="1"/>
            <p:nvPr/>
          </p:nvSpPr>
          <p:spPr>
            <a:xfrm>
              <a:off x="3737640" y="1117432"/>
              <a:ext cx="1200096" cy="380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83B3D7E-B04B-E744-9F59-B8F39254AA42}"/>
              </a:ext>
            </a:extLst>
          </p:cNvPr>
          <p:cNvGrpSpPr/>
          <p:nvPr/>
        </p:nvGrpSpPr>
        <p:grpSpPr>
          <a:xfrm>
            <a:off x="4897523" y="4514494"/>
            <a:ext cx="589039" cy="364479"/>
            <a:chOff x="3737640" y="1066800"/>
            <a:chExt cx="1200096" cy="711820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EB8CBFC-73B9-AA49-B556-676AD1276466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604F93C-AEE2-A745-BB98-A0F5EF72EDAE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661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EB8B45D1-A30C-524E-9DD8-4B0DC700A76F}"/>
              </a:ext>
            </a:extLst>
          </p:cNvPr>
          <p:cNvGrpSpPr/>
          <p:nvPr/>
        </p:nvGrpSpPr>
        <p:grpSpPr>
          <a:xfrm>
            <a:off x="6047983" y="3444085"/>
            <a:ext cx="589039" cy="364479"/>
            <a:chOff x="3737640" y="1066800"/>
            <a:chExt cx="1200096" cy="711820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835D43C3-4C48-5D46-AC0C-E287F39F4BC1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9CFA067-9CE9-9C49-AFA5-872B5875C177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661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173D9C0-5E1F-8648-9D43-01B7FA9D29E5}"/>
              </a:ext>
            </a:extLst>
          </p:cNvPr>
          <p:cNvSpPr/>
          <p:nvPr/>
        </p:nvSpPr>
        <p:spPr>
          <a:xfrm>
            <a:off x="5853511" y="2616009"/>
            <a:ext cx="648895" cy="430317"/>
          </a:xfrm>
          <a:prstGeom prst="rect">
            <a:avLst/>
          </a:prstGeom>
          <a:ln w="1905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28430CB-3791-994B-9E96-1E2959ED356C}"/>
              </a:ext>
            </a:extLst>
          </p:cNvPr>
          <p:cNvSpPr txBox="1"/>
          <p:nvPr/>
        </p:nvSpPr>
        <p:spPr>
          <a:xfrm>
            <a:off x="5906288" y="2655531"/>
            <a:ext cx="552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</a:t>
            </a:r>
          </a:p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10CC1B9A-C9D6-1F4B-91CC-9C01476A82EC}"/>
              </a:ext>
            </a:extLst>
          </p:cNvPr>
          <p:cNvGrpSpPr/>
          <p:nvPr/>
        </p:nvGrpSpPr>
        <p:grpSpPr>
          <a:xfrm>
            <a:off x="6502406" y="2056328"/>
            <a:ext cx="589039" cy="247506"/>
            <a:chOff x="3737640" y="1066800"/>
            <a:chExt cx="1200096" cy="483374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A0558E5-F1F8-BA47-AEE7-988C4D4E9697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6DC6D6-E5D9-1542-9C0C-A87E651D7C6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49D6432C-5E2D-BB4E-8945-6B45B3D471B3}"/>
              </a:ext>
            </a:extLst>
          </p:cNvPr>
          <p:cNvGrpSpPr/>
          <p:nvPr/>
        </p:nvGrpSpPr>
        <p:grpSpPr>
          <a:xfrm>
            <a:off x="4848642" y="553521"/>
            <a:ext cx="589039" cy="247506"/>
            <a:chOff x="3737640" y="1066800"/>
            <a:chExt cx="1200096" cy="483374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6E6D9761-8ABE-8241-8CC0-6B3EBB566298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E5651F4-69D8-1C40-9AB1-5254A8E7BCB4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A6260B7-CF8B-1E4E-A42C-0B0965E207AB}"/>
              </a:ext>
            </a:extLst>
          </p:cNvPr>
          <p:cNvGrpSpPr/>
          <p:nvPr/>
        </p:nvGrpSpPr>
        <p:grpSpPr>
          <a:xfrm>
            <a:off x="3150712" y="5730633"/>
            <a:ext cx="589039" cy="247506"/>
            <a:chOff x="3737640" y="1066800"/>
            <a:chExt cx="1200096" cy="48337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F168928B-B88D-D442-80D2-95132A19B387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9B7B091-73D6-E14A-B9BA-7AECF380A05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8CC5D371-5D2B-0942-839B-AE9EF9AD29DF}"/>
              </a:ext>
            </a:extLst>
          </p:cNvPr>
          <p:cNvGrpSpPr/>
          <p:nvPr/>
        </p:nvGrpSpPr>
        <p:grpSpPr>
          <a:xfrm>
            <a:off x="3580212" y="4966977"/>
            <a:ext cx="589039" cy="247506"/>
            <a:chOff x="3737640" y="1066800"/>
            <a:chExt cx="1200096" cy="483374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D1A037B-713E-8C4A-BE47-F3BF75CFFACC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5FB1FDB-E467-2948-9DAC-AC68C10A133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9C724573-BCC4-7A40-A530-430DCC5E3AFC}"/>
              </a:ext>
            </a:extLst>
          </p:cNvPr>
          <p:cNvGrpSpPr/>
          <p:nvPr/>
        </p:nvGrpSpPr>
        <p:grpSpPr>
          <a:xfrm>
            <a:off x="3228642" y="1975758"/>
            <a:ext cx="589039" cy="247506"/>
            <a:chOff x="3737640" y="1066800"/>
            <a:chExt cx="1200096" cy="483374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4E3E4F7-69A0-154C-ADBA-3FFF3DF156C3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CEC091E-3B09-A541-8CD8-64E2977B530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B86A64D8-514A-E44D-9A0B-9BB6CAF6A139}"/>
              </a:ext>
            </a:extLst>
          </p:cNvPr>
          <p:cNvGrpSpPr/>
          <p:nvPr/>
        </p:nvGrpSpPr>
        <p:grpSpPr>
          <a:xfrm>
            <a:off x="7389703" y="4959035"/>
            <a:ext cx="589039" cy="247506"/>
            <a:chOff x="3737640" y="1066800"/>
            <a:chExt cx="1200096" cy="483374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6FDFBCC-22BB-1345-8270-C025F7D8FA86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9DD99F5-67B0-4E45-96E3-FA7BDFBF5B0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FCE103C-D311-1144-9AAC-F67B0281B7D5}"/>
              </a:ext>
            </a:extLst>
          </p:cNvPr>
          <p:cNvSpPr txBox="1"/>
          <p:nvPr/>
        </p:nvSpPr>
        <p:spPr>
          <a:xfrm>
            <a:off x="4519329" y="1851632"/>
            <a:ext cx="119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C7DF638-F097-934A-AE32-ED0A2CF8ED83}"/>
              </a:ext>
            </a:extLst>
          </p:cNvPr>
          <p:cNvSpPr txBox="1"/>
          <p:nvPr/>
        </p:nvSpPr>
        <p:spPr>
          <a:xfrm>
            <a:off x="4496908" y="975736"/>
            <a:ext cx="119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14BB29A-672F-244D-B6A5-8F64420E1059}"/>
              </a:ext>
            </a:extLst>
          </p:cNvPr>
          <p:cNvSpPr txBox="1"/>
          <p:nvPr/>
        </p:nvSpPr>
        <p:spPr>
          <a:xfrm>
            <a:off x="4474486" y="99840"/>
            <a:ext cx="126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E0841590-1251-E043-969A-6CA54300BAD4}"/>
              </a:ext>
            </a:extLst>
          </p:cNvPr>
          <p:cNvCxnSpPr>
            <a:cxnSpLocks/>
            <a:stCxn id="104" idx="1"/>
            <a:endCxn id="78" idx="1"/>
          </p:cNvCxnSpPr>
          <p:nvPr/>
        </p:nvCxnSpPr>
        <p:spPr>
          <a:xfrm rot="10800000" flipH="1">
            <a:off x="3150711" y="3351326"/>
            <a:ext cx="557271" cy="2512954"/>
          </a:xfrm>
          <a:prstGeom prst="bentConnector3">
            <a:avLst>
              <a:gd name="adj1" fmla="val -41021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5E176E19-5205-9845-A5DC-7416E47F4D05}"/>
              </a:ext>
            </a:extLst>
          </p:cNvPr>
          <p:cNvCxnSpPr>
            <a:cxnSpLocks/>
            <a:stCxn id="58" idx="1"/>
            <a:endCxn id="78" idx="3"/>
          </p:cNvCxnSpPr>
          <p:nvPr/>
        </p:nvCxnSpPr>
        <p:spPr>
          <a:xfrm flipH="1" flipV="1">
            <a:off x="4297022" y="3351326"/>
            <a:ext cx="277846" cy="167277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7F9C579-5E71-7849-B87D-E2B68573BC73}"/>
              </a:ext>
            </a:extLst>
          </p:cNvPr>
          <p:cNvCxnSpPr>
            <a:cxnSpLocks/>
            <a:stCxn id="57" idx="2"/>
            <a:endCxn id="84" idx="0"/>
          </p:cNvCxnSpPr>
          <p:nvPr/>
        </p:nvCxnSpPr>
        <p:spPr>
          <a:xfrm>
            <a:off x="4819769" y="3632462"/>
            <a:ext cx="372274" cy="882032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04018C98-2B41-244B-9459-F46786954525}"/>
              </a:ext>
            </a:extLst>
          </p:cNvPr>
          <p:cNvCxnSpPr>
            <a:cxnSpLocks/>
            <a:stCxn id="109" idx="2"/>
            <a:endCxn id="99" idx="0"/>
          </p:cNvCxnSpPr>
          <p:nvPr/>
        </p:nvCxnSpPr>
        <p:spPr>
          <a:xfrm flipH="1">
            <a:off x="3445232" y="5214483"/>
            <a:ext cx="429500" cy="51615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74894B7-2E22-254A-91A2-9ED4A7B3728E}"/>
              </a:ext>
            </a:extLst>
          </p:cNvPr>
          <p:cNvCxnSpPr>
            <a:cxnSpLocks/>
            <a:endCxn id="104" idx="3"/>
          </p:cNvCxnSpPr>
          <p:nvPr/>
        </p:nvCxnSpPr>
        <p:spPr>
          <a:xfrm flipH="1">
            <a:off x="3739751" y="4752181"/>
            <a:ext cx="1478112" cy="1112099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6A4C519B-2E20-5141-8F12-6619ABF22431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6328840" y="3691591"/>
            <a:ext cx="1355383" cy="1267444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7DD2EE62-E0EF-B247-9345-B2707B97E552}"/>
              </a:ext>
            </a:extLst>
          </p:cNvPr>
          <p:cNvCxnSpPr>
            <a:cxnSpLocks/>
            <a:stCxn id="90" idx="2"/>
            <a:endCxn id="87" idx="0"/>
          </p:cNvCxnSpPr>
          <p:nvPr/>
        </p:nvCxnSpPr>
        <p:spPr>
          <a:xfrm>
            <a:off x="6177959" y="3046326"/>
            <a:ext cx="164544" cy="397759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DB719956-D154-A54B-8195-BE4CE8821613}"/>
              </a:ext>
            </a:extLst>
          </p:cNvPr>
          <p:cNvCxnSpPr>
            <a:cxnSpLocks/>
            <a:stCxn id="90" idx="0"/>
            <a:endCxn id="93" idx="2"/>
          </p:cNvCxnSpPr>
          <p:nvPr/>
        </p:nvCxnSpPr>
        <p:spPr>
          <a:xfrm flipV="1">
            <a:off x="6177959" y="2303834"/>
            <a:ext cx="618967" cy="312175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28DC3D73-F216-2549-8506-CB6D2B12934D}"/>
              </a:ext>
            </a:extLst>
          </p:cNvPr>
          <p:cNvCxnSpPr>
            <a:cxnSpLocks/>
            <a:stCxn id="73" idx="3"/>
            <a:endCxn id="87" idx="1"/>
          </p:cNvCxnSpPr>
          <p:nvPr/>
        </p:nvCxnSpPr>
        <p:spPr>
          <a:xfrm>
            <a:off x="5712503" y="3518603"/>
            <a:ext cx="335480" cy="49235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[E] 161">
            <a:extLst>
              <a:ext uri="{FF2B5EF4-FFF2-40B4-BE49-F238E27FC236}">
                <a16:creationId xmlns:a16="http://schemas.microsoft.com/office/drawing/2014/main" id="{F014FC89-9351-8B43-9F6E-16DA2D1A1DBF}"/>
              </a:ext>
            </a:extLst>
          </p:cNvPr>
          <p:cNvCxnSpPr>
            <a:cxnSpLocks/>
            <a:stCxn id="72" idx="0"/>
            <a:endCxn id="90" idx="1"/>
          </p:cNvCxnSpPr>
          <p:nvPr/>
        </p:nvCxnSpPr>
        <p:spPr>
          <a:xfrm rot="5400000" flipH="1" flipV="1">
            <a:off x="5383663" y="2915108"/>
            <a:ext cx="553788" cy="385908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[E] 162">
            <a:extLst>
              <a:ext uri="{FF2B5EF4-FFF2-40B4-BE49-F238E27FC236}">
                <a16:creationId xmlns:a16="http://schemas.microsoft.com/office/drawing/2014/main" id="{756F6A9A-F03F-5745-AE5C-0D88218FE1DC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6637022" y="2319540"/>
            <a:ext cx="332046" cy="1248298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8194F6ED-8823-A347-BD88-03DABDA2090B}"/>
              </a:ext>
            </a:extLst>
          </p:cNvPr>
          <p:cNvCxnSpPr>
            <a:cxnSpLocks/>
            <a:stCxn id="93" idx="0"/>
            <a:endCxn id="97" idx="3"/>
          </p:cNvCxnSpPr>
          <p:nvPr/>
        </p:nvCxnSpPr>
        <p:spPr>
          <a:xfrm flipH="1" flipV="1">
            <a:off x="5437681" y="687168"/>
            <a:ext cx="1359245" cy="136916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삼각형 165">
            <a:extLst>
              <a:ext uri="{FF2B5EF4-FFF2-40B4-BE49-F238E27FC236}">
                <a16:creationId xmlns:a16="http://schemas.microsoft.com/office/drawing/2014/main" id="{89606E72-6B26-1642-8401-8593AB2F0470}"/>
              </a:ext>
            </a:extLst>
          </p:cNvPr>
          <p:cNvSpPr/>
          <p:nvPr/>
        </p:nvSpPr>
        <p:spPr>
          <a:xfrm rot="14220959">
            <a:off x="6187993" y="252014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7" name="꺾인 연결선[E] 166">
            <a:extLst>
              <a:ext uri="{FF2B5EF4-FFF2-40B4-BE49-F238E27FC236}">
                <a16:creationId xmlns:a16="http://schemas.microsoft.com/office/drawing/2014/main" id="{D8AF33D6-6940-384F-A004-41794C6919D8}"/>
              </a:ext>
            </a:extLst>
          </p:cNvPr>
          <p:cNvCxnSpPr>
            <a:cxnSpLocks/>
            <a:stCxn id="84" idx="1"/>
            <a:endCxn id="81" idx="2"/>
          </p:cNvCxnSpPr>
          <p:nvPr/>
        </p:nvCxnSpPr>
        <p:spPr>
          <a:xfrm rot="10800000">
            <a:off x="4297023" y="4423907"/>
            <a:ext cx="600501" cy="214341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삼각형 169">
            <a:extLst>
              <a:ext uri="{FF2B5EF4-FFF2-40B4-BE49-F238E27FC236}">
                <a16:creationId xmlns:a16="http://schemas.microsoft.com/office/drawing/2014/main" id="{4D5D2A05-D87F-FA45-905C-6FA5EE6DC24A}"/>
              </a:ext>
            </a:extLst>
          </p:cNvPr>
          <p:cNvSpPr/>
          <p:nvPr/>
        </p:nvSpPr>
        <p:spPr>
          <a:xfrm>
            <a:off x="4230919" y="4438771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1" name="꺾인 연결선[E] 170">
            <a:extLst>
              <a:ext uri="{FF2B5EF4-FFF2-40B4-BE49-F238E27FC236}">
                <a16:creationId xmlns:a16="http://schemas.microsoft.com/office/drawing/2014/main" id="{FD91C167-FCD7-5643-ACC4-29C70D1AC85C}"/>
              </a:ext>
            </a:extLst>
          </p:cNvPr>
          <p:cNvCxnSpPr>
            <a:cxnSpLocks/>
            <a:endCxn id="82" idx="1"/>
          </p:cNvCxnSpPr>
          <p:nvPr/>
        </p:nvCxnSpPr>
        <p:spPr>
          <a:xfrm rot="5400000" flipH="1" flipV="1">
            <a:off x="3485135" y="4405778"/>
            <a:ext cx="764823" cy="369149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91256DA3-79A7-2449-95E7-DF554B2DEAD1}"/>
              </a:ext>
            </a:extLst>
          </p:cNvPr>
          <p:cNvCxnSpPr>
            <a:cxnSpLocks/>
            <a:stCxn id="75" idx="2"/>
            <a:endCxn id="78" idx="0"/>
          </p:cNvCxnSpPr>
          <p:nvPr/>
        </p:nvCxnSpPr>
        <p:spPr>
          <a:xfrm flipH="1">
            <a:off x="4002503" y="2844353"/>
            <a:ext cx="264178" cy="38322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삼각형 212">
            <a:extLst>
              <a:ext uri="{FF2B5EF4-FFF2-40B4-BE49-F238E27FC236}">
                <a16:creationId xmlns:a16="http://schemas.microsoft.com/office/drawing/2014/main" id="{3BF007EF-DB8A-4E42-97A0-F8C28421D2CA}"/>
              </a:ext>
            </a:extLst>
          </p:cNvPr>
          <p:cNvSpPr/>
          <p:nvPr/>
        </p:nvSpPr>
        <p:spPr>
          <a:xfrm rot="2171530">
            <a:off x="4169394" y="283563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DEDAB208-206F-C245-B1C4-34DF1A6CB6E4}"/>
              </a:ext>
            </a:extLst>
          </p:cNvPr>
          <p:cNvCxnSpPr>
            <a:cxnSpLocks/>
            <a:stCxn id="76" idx="1"/>
            <a:endCxn id="113" idx="2"/>
          </p:cNvCxnSpPr>
          <p:nvPr/>
        </p:nvCxnSpPr>
        <p:spPr>
          <a:xfrm flipH="1" flipV="1">
            <a:off x="3523162" y="2217127"/>
            <a:ext cx="498618" cy="41126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255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681DA319-5DEB-5B46-841D-5B9E2F5E84C0}"/>
              </a:ext>
            </a:extLst>
          </p:cNvPr>
          <p:cNvSpPr txBox="1"/>
          <p:nvPr/>
        </p:nvSpPr>
        <p:spPr>
          <a:xfrm>
            <a:off x="722740" y="21562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F095718-10D0-D748-9FC5-C5DC2481FA45}"/>
              </a:ext>
            </a:extLst>
          </p:cNvPr>
          <p:cNvSpPr txBox="1"/>
          <p:nvPr/>
        </p:nvSpPr>
        <p:spPr>
          <a:xfrm>
            <a:off x="1095478" y="497401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BAE5622-ED9F-DF43-9CE8-471C249FD946}"/>
              </a:ext>
            </a:extLst>
          </p:cNvPr>
          <p:cNvSpPr txBox="1"/>
          <p:nvPr/>
        </p:nvSpPr>
        <p:spPr>
          <a:xfrm>
            <a:off x="1413131" y="77793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A8E6893-35F8-F948-B2E7-C49C11E77E55}"/>
              </a:ext>
            </a:extLst>
          </p:cNvPr>
          <p:cNvGrpSpPr/>
          <p:nvPr/>
        </p:nvGrpSpPr>
        <p:grpSpPr>
          <a:xfrm>
            <a:off x="1218039" y="832759"/>
            <a:ext cx="235945" cy="211157"/>
            <a:chOff x="1294213" y="3684223"/>
            <a:chExt cx="235945" cy="211157"/>
          </a:xfrm>
        </p:grpSpPr>
        <p:cxnSp>
          <p:nvCxnSpPr>
            <p:cNvPr id="102" name="직선 연결선[R] 101">
              <a:extLst>
                <a:ext uri="{FF2B5EF4-FFF2-40B4-BE49-F238E27FC236}">
                  <a16:creationId xmlns:a16="http://schemas.microsoft.com/office/drawing/2014/main" id="{714B4168-9C4C-4448-8495-208FE8CBCA93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[R] 102">
              <a:extLst>
                <a:ext uri="{FF2B5EF4-FFF2-40B4-BE49-F238E27FC236}">
                  <a16:creationId xmlns:a16="http://schemas.microsoft.com/office/drawing/2014/main" id="{34377082-07B7-5E4D-A02C-041611B0A374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F4B2F4E4-C39F-294A-BC3E-DB470AFF798F}"/>
              </a:ext>
            </a:extLst>
          </p:cNvPr>
          <p:cNvSpPr txBox="1"/>
          <p:nvPr/>
        </p:nvSpPr>
        <p:spPr>
          <a:xfrm>
            <a:off x="1829554" y="1063605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8929633-37DB-A149-96A6-C812BCEFC5C0}"/>
              </a:ext>
            </a:extLst>
          </p:cNvPr>
          <p:cNvSpPr txBox="1"/>
          <p:nvPr/>
        </p:nvSpPr>
        <p:spPr>
          <a:xfrm>
            <a:off x="2228809" y="133689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75711EB-5B5B-D74B-8980-28EC95F40F89}"/>
              </a:ext>
            </a:extLst>
          </p:cNvPr>
          <p:cNvSpPr txBox="1"/>
          <p:nvPr/>
        </p:nvSpPr>
        <p:spPr>
          <a:xfrm>
            <a:off x="2873081" y="1627505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53111234-C154-FE4A-BE48-568CEECB8F36}"/>
              </a:ext>
            </a:extLst>
          </p:cNvPr>
          <p:cNvGrpSpPr/>
          <p:nvPr/>
        </p:nvGrpSpPr>
        <p:grpSpPr>
          <a:xfrm>
            <a:off x="1986036" y="1378282"/>
            <a:ext cx="235945" cy="105580"/>
            <a:chOff x="1324234" y="3547227"/>
            <a:chExt cx="235945" cy="105580"/>
          </a:xfrm>
        </p:grpSpPr>
        <p:cxnSp>
          <p:nvCxnSpPr>
            <p:cNvPr id="124" name="직선 연결선[R] 123">
              <a:extLst>
                <a:ext uri="{FF2B5EF4-FFF2-40B4-BE49-F238E27FC236}">
                  <a16:creationId xmlns:a16="http://schemas.microsoft.com/office/drawing/2014/main" id="{DD1A75A5-2BAA-EA46-A240-BF2305FACFC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[R] 124">
              <a:extLst>
                <a:ext uri="{FF2B5EF4-FFF2-40B4-BE49-F238E27FC236}">
                  <a16:creationId xmlns:a16="http://schemas.microsoft.com/office/drawing/2014/main" id="{13354A1E-86FD-8B42-B9CD-66873A02519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B4F6922B-8C0A-E645-95F5-FD3C4F1348AE}"/>
              </a:ext>
            </a:extLst>
          </p:cNvPr>
          <p:cNvGrpSpPr/>
          <p:nvPr/>
        </p:nvGrpSpPr>
        <p:grpSpPr>
          <a:xfrm>
            <a:off x="2515488" y="1695884"/>
            <a:ext cx="235945" cy="105580"/>
            <a:chOff x="1324234" y="3547227"/>
            <a:chExt cx="235945" cy="105580"/>
          </a:xfrm>
        </p:grpSpPr>
        <p:cxnSp>
          <p:nvCxnSpPr>
            <p:cNvPr id="128" name="직선 연결선[R] 127">
              <a:extLst>
                <a:ext uri="{FF2B5EF4-FFF2-40B4-BE49-F238E27FC236}">
                  <a16:creationId xmlns:a16="http://schemas.microsoft.com/office/drawing/2014/main" id="{69CB4A72-6477-AE4C-97AC-24A2703D1D9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[R] 128">
              <a:extLst>
                <a:ext uri="{FF2B5EF4-FFF2-40B4-BE49-F238E27FC236}">
                  <a16:creationId xmlns:a16="http://schemas.microsoft.com/office/drawing/2014/main" id="{6598DBF9-20C5-DC4A-9B7A-C12A9A6F9AF0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83B6DF85-7F7A-0847-883F-532AFAFC548E}"/>
              </a:ext>
            </a:extLst>
          </p:cNvPr>
          <p:cNvSpPr txBox="1"/>
          <p:nvPr/>
        </p:nvSpPr>
        <p:spPr>
          <a:xfrm>
            <a:off x="1829554" y="195788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CB2C5BE-1B34-734C-8942-928F064A3696}"/>
              </a:ext>
            </a:extLst>
          </p:cNvPr>
          <p:cNvSpPr txBox="1"/>
          <p:nvPr/>
        </p:nvSpPr>
        <p:spPr>
          <a:xfrm>
            <a:off x="2228809" y="225758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6B0887F-08ED-0E4F-8728-69BE82CE7083}"/>
              </a:ext>
            </a:extLst>
          </p:cNvPr>
          <p:cNvSpPr txBox="1"/>
          <p:nvPr/>
        </p:nvSpPr>
        <p:spPr>
          <a:xfrm>
            <a:off x="2882260" y="2531067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AccountPersistenceAdapter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C6D835B-59C1-5449-9F69-38DAFF8C9E01}"/>
              </a:ext>
            </a:extLst>
          </p:cNvPr>
          <p:cNvGrpSpPr/>
          <p:nvPr/>
        </p:nvGrpSpPr>
        <p:grpSpPr>
          <a:xfrm>
            <a:off x="1986036" y="2298979"/>
            <a:ext cx="235945" cy="105580"/>
            <a:chOff x="1324234" y="3547227"/>
            <a:chExt cx="235945" cy="105580"/>
          </a:xfrm>
        </p:grpSpPr>
        <p:cxnSp>
          <p:nvCxnSpPr>
            <p:cNvPr id="136" name="직선 연결선[R] 135">
              <a:extLst>
                <a:ext uri="{FF2B5EF4-FFF2-40B4-BE49-F238E27FC236}">
                  <a16:creationId xmlns:a16="http://schemas.microsoft.com/office/drawing/2014/main" id="{ED39ACDA-16D3-C04D-A1CE-5CB9D64F31B5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[R] 136">
              <a:extLst>
                <a:ext uri="{FF2B5EF4-FFF2-40B4-BE49-F238E27FC236}">
                  <a16:creationId xmlns:a16="http://schemas.microsoft.com/office/drawing/2014/main" id="{E1B66C05-07A0-3C4D-918C-F136207C8618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CA0D7390-C547-504C-A7BB-0AB3EAC52DF1}"/>
              </a:ext>
            </a:extLst>
          </p:cNvPr>
          <p:cNvSpPr txBox="1"/>
          <p:nvPr/>
        </p:nvSpPr>
        <p:spPr>
          <a:xfrm>
            <a:off x="2882259" y="2843391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SpringDataAccountRepository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24647F35-A363-9C46-AB36-A8752616DFFD}"/>
              </a:ext>
            </a:extLst>
          </p:cNvPr>
          <p:cNvGrpSpPr/>
          <p:nvPr/>
        </p:nvGrpSpPr>
        <p:grpSpPr>
          <a:xfrm>
            <a:off x="2515488" y="2909901"/>
            <a:ext cx="235945" cy="105580"/>
            <a:chOff x="1324234" y="3547227"/>
            <a:chExt cx="235945" cy="105580"/>
          </a:xfrm>
        </p:grpSpPr>
        <p:cxnSp>
          <p:nvCxnSpPr>
            <p:cNvPr id="141" name="직선 연결선[R] 140">
              <a:extLst>
                <a:ext uri="{FF2B5EF4-FFF2-40B4-BE49-F238E27FC236}">
                  <a16:creationId xmlns:a16="http://schemas.microsoft.com/office/drawing/2014/main" id="{7962C415-D419-8748-A934-73D69E93F168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[R] 141">
              <a:extLst>
                <a:ext uri="{FF2B5EF4-FFF2-40B4-BE49-F238E27FC236}">
                  <a16:creationId xmlns:a16="http://schemas.microsoft.com/office/drawing/2014/main" id="{91DA1E36-4C15-FD44-85D3-26569985D78F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5D6182C1-8102-E64B-A6FC-BD891DABC8AF}"/>
              </a:ext>
            </a:extLst>
          </p:cNvPr>
          <p:cNvGrpSpPr/>
          <p:nvPr/>
        </p:nvGrpSpPr>
        <p:grpSpPr>
          <a:xfrm>
            <a:off x="1218039" y="2013246"/>
            <a:ext cx="235945" cy="211157"/>
            <a:chOff x="1294213" y="3684223"/>
            <a:chExt cx="235945" cy="211157"/>
          </a:xfrm>
        </p:grpSpPr>
        <p:cxnSp>
          <p:nvCxnSpPr>
            <p:cNvPr id="144" name="직선 연결선[R] 143">
              <a:extLst>
                <a:ext uri="{FF2B5EF4-FFF2-40B4-BE49-F238E27FC236}">
                  <a16:creationId xmlns:a16="http://schemas.microsoft.com/office/drawing/2014/main" id="{CBDBE843-FE2C-144D-B551-654E8FFFA8C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[R] 144">
              <a:extLst>
                <a:ext uri="{FF2B5EF4-FFF2-40B4-BE49-F238E27FC236}">
                  <a16:creationId xmlns:a16="http://schemas.microsoft.com/office/drawing/2014/main" id="{292CA1AA-2862-FB43-B5EC-60BCEF4CCB23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직선 연결선[R] 145">
            <a:extLst>
              <a:ext uri="{FF2B5EF4-FFF2-40B4-BE49-F238E27FC236}">
                <a16:creationId xmlns:a16="http://schemas.microsoft.com/office/drawing/2014/main" id="{0337811B-41EE-244D-8707-75A75919C64A}"/>
              </a:ext>
            </a:extLst>
          </p:cNvPr>
          <p:cNvCxnSpPr>
            <a:cxnSpLocks/>
          </p:cNvCxnSpPr>
          <p:nvPr/>
        </p:nvCxnSpPr>
        <p:spPr>
          <a:xfrm>
            <a:off x="1226029" y="112587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[R] 146">
            <a:extLst>
              <a:ext uri="{FF2B5EF4-FFF2-40B4-BE49-F238E27FC236}">
                <a16:creationId xmlns:a16="http://schemas.microsoft.com/office/drawing/2014/main" id="{408029F3-AAE8-1A42-8C0D-FBE5BEC6002D}"/>
              </a:ext>
            </a:extLst>
          </p:cNvPr>
          <p:cNvCxnSpPr>
            <a:cxnSpLocks/>
          </p:cNvCxnSpPr>
          <p:nvPr/>
        </p:nvCxnSpPr>
        <p:spPr>
          <a:xfrm>
            <a:off x="1226029" y="139171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[R] 148">
            <a:extLst>
              <a:ext uri="{FF2B5EF4-FFF2-40B4-BE49-F238E27FC236}">
                <a16:creationId xmlns:a16="http://schemas.microsoft.com/office/drawing/2014/main" id="{085895B4-ECB7-5F45-94FF-DECBA57AA36F}"/>
              </a:ext>
            </a:extLst>
          </p:cNvPr>
          <p:cNvCxnSpPr>
            <a:cxnSpLocks/>
          </p:cNvCxnSpPr>
          <p:nvPr/>
        </p:nvCxnSpPr>
        <p:spPr>
          <a:xfrm>
            <a:off x="1226029" y="1688403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1D5F437E-D735-0F4F-8590-FC01DDB95C39}"/>
              </a:ext>
            </a:extLst>
          </p:cNvPr>
          <p:cNvGrpSpPr/>
          <p:nvPr/>
        </p:nvGrpSpPr>
        <p:grpSpPr>
          <a:xfrm>
            <a:off x="1569202" y="1118521"/>
            <a:ext cx="235945" cy="211157"/>
            <a:chOff x="1294213" y="3684223"/>
            <a:chExt cx="235945" cy="211157"/>
          </a:xfrm>
        </p:grpSpPr>
        <p:cxnSp>
          <p:nvCxnSpPr>
            <p:cNvPr id="152" name="직선 연결선[R] 151">
              <a:extLst>
                <a:ext uri="{FF2B5EF4-FFF2-40B4-BE49-F238E27FC236}">
                  <a16:creationId xmlns:a16="http://schemas.microsoft.com/office/drawing/2014/main" id="{B0094C47-3D30-5547-B625-2F5252B6FEBA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[R] 152">
              <a:extLst>
                <a:ext uri="{FF2B5EF4-FFF2-40B4-BE49-F238E27FC236}">
                  <a16:creationId xmlns:a16="http://schemas.microsoft.com/office/drawing/2014/main" id="{9A5DA227-2900-B94F-AAFA-BB3A976BB315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직선 연결선[R] 153">
            <a:extLst>
              <a:ext uri="{FF2B5EF4-FFF2-40B4-BE49-F238E27FC236}">
                <a16:creationId xmlns:a16="http://schemas.microsoft.com/office/drawing/2014/main" id="{8515C4AE-0256-E84E-BA67-75B7862F5514}"/>
              </a:ext>
            </a:extLst>
          </p:cNvPr>
          <p:cNvCxnSpPr>
            <a:cxnSpLocks/>
          </p:cNvCxnSpPr>
          <p:nvPr/>
        </p:nvCxnSpPr>
        <p:spPr>
          <a:xfrm>
            <a:off x="1580219" y="141140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[R] 154">
            <a:extLst>
              <a:ext uri="{FF2B5EF4-FFF2-40B4-BE49-F238E27FC236}">
                <a16:creationId xmlns:a16="http://schemas.microsoft.com/office/drawing/2014/main" id="{FB864C06-321E-334F-813C-5A5580810936}"/>
              </a:ext>
            </a:extLst>
          </p:cNvPr>
          <p:cNvCxnSpPr>
            <a:cxnSpLocks/>
          </p:cNvCxnSpPr>
          <p:nvPr/>
        </p:nvCxnSpPr>
        <p:spPr>
          <a:xfrm>
            <a:off x="1580219" y="169707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96F0A0F0-7BAB-234B-BEEC-8FFC125EDE7F}"/>
              </a:ext>
            </a:extLst>
          </p:cNvPr>
          <p:cNvGrpSpPr/>
          <p:nvPr/>
        </p:nvGrpSpPr>
        <p:grpSpPr>
          <a:xfrm>
            <a:off x="1569201" y="2010084"/>
            <a:ext cx="235945" cy="211157"/>
            <a:chOff x="1294213" y="3684223"/>
            <a:chExt cx="235945" cy="211157"/>
          </a:xfrm>
        </p:grpSpPr>
        <p:cxnSp>
          <p:nvCxnSpPr>
            <p:cNvPr id="157" name="직선 연결선[R] 156">
              <a:extLst>
                <a:ext uri="{FF2B5EF4-FFF2-40B4-BE49-F238E27FC236}">
                  <a16:creationId xmlns:a16="http://schemas.microsoft.com/office/drawing/2014/main" id="{37BB5047-5C2E-FE46-A49A-9892C9B17977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[R] 157">
              <a:extLst>
                <a:ext uri="{FF2B5EF4-FFF2-40B4-BE49-F238E27FC236}">
                  <a16:creationId xmlns:a16="http://schemas.microsoft.com/office/drawing/2014/main" id="{881BC1BB-C006-5549-BFED-9BD11DE95D36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CCDACC11-570F-1840-974F-A0AE595D978A}"/>
              </a:ext>
            </a:extLst>
          </p:cNvPr>
          <p:cNvGrpSpPr/>
          <p:nvPr/>
        </p:nvGrpSpPr>
        <p:grpSpPr>
          <a:xfrm>
            <a:off x="2524668" y="2586917"/>
            <a:ext cx="235945" cy="211157"/>
            <a:chOff x="1294213" y="3684223"/>
            <a:chExt cx="235945" cy="211157"/>
          </a:xfrm>
        </p:grpSpPr>
        <p:cxnSp>
          <p:nvCxnSpPr>
            <p:cNvPr id="160" name="직선 연결선[R] 159">
              <a:extLst>
                <a:ext uri="{FF2B5EF4-FFF2-40B4-BE49-F238E27FC236}">
                  <a16:creationId xmlns:a16="http://schemas.microsoft.com/office/drawing/2014/main" id="{C8F056DB-9ED6-924D-8F0F-65ECB87883DB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[R] 160">
              <a:extLst>
                <a:ext uri="{FF2B5EF4-FFF2-40B4-BE49-F238E27FC236}">
                  <a16:creationId xmlns:a16="http://schemas.microsoft.com/office/drawing/2014/main" id="{0359D1C6-BC49-164F-8118-E250F8A0A5D2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직선 연결선[R] 164">
            <a:extLst>
              <a:ext uri="{FF2B5EF4-FFF2-40B4-BE49-F238E27FC236}">
                <a16:creationId xmlns:a16="http://schemas.microsoft.com/office/drawing/2014/main" id="{91062E24-7367-A740-9BE3-CCC5BCACA597}"/>
              </a:ext>
            </a:extLst>
          </p:cNvPr>
          <p:cNvCxnSpPr>
            <a:cxnSpLocks/>
          </p:cNvCxnSpPr>
          <p:nvPr/>
        </p:nvCxnSpPr>
        <p:spPr>
          <a:xfrm>
            <a:off x="1580219" y="2287873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[R] 167">
            <a:extLst>
              <a:ext uri="{FF2B5EF4-FFF2-40B4-BE49-F238E27FC236}">
                <a16:creationId xmlns:a16="http://schemas.microsoft.com/office/drawing/2014/main" id="{3B075E17-E049-4A47-9CBF-CCBE4EC356A0}"/>
              </a:ext>
            </a:extLst>
          </p:cNvPr>
          <p:cNvCxnSpPr>
            <a:cxnSpLocks/>
          </p:cNvCxnSpPr>
          <p:nvPr/>
        </p:nvCxnSpPr>
        <p:spPr>
          <a:xfrm>
            <a:off x="1580219" y="256949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[R] 168">
            <a:extLst>
              <a:ext uri="{FF2B5EF4-FFF2-40B4-BE49-F238E27FC236}">
                <a16:creationId xmlns:a16="http://schemas.microsoft.com/office/drawing/2014/main" id="{478AFCE3-80FA-7B4D-ADA2-A6BFAF0A02F4}"/>
              </a:ext>
            </a:extLst>
          </p:cNvPr>
          <p:cNvCxnSpPr>
            <a:cxnSpLocks/>
          </p:cNvCxnSpPr>
          <p:nvPr/>
        </p:nvCxnSpPr>
        <p:spPr>
          <a:xfrm>
            <a:off x="1580219" y="285111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9C951823-9F70-874B-9176-7E8A27553805}"/>
              </a:ext>
            </a:extLst>
          </p:cNvPr>
          <p:cNvSpPr txBox="1"/>
          <p:nvPr/>
        </p:nvSpPr>
        <p:spPr>
          <a:xfrm>
            <a:off x="1413131" y="313396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B766A17-7589-CA46-A81E-DD0A9F378A74}"/>
              </a:ext>
            </a:extLst>
          </p:cNvPr>
          <p:cNvSpPr txBox="1"/>
          <p:nvPr/>
        </p:nvSpPr>
        <p:spPr>
          <a:xfrm>
            <a:off x="1888934" y="3370605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8C5C5AF-D99F-B74C-9F2B-445D56E7949C}"/>
              </a:ext>
            </a:extLst>
          </p:cNvPr>
          <p:cNvSpPr txBox="1"/>
          <p:nvPr/>
        </p:nvSpPr>
        <p:spPr>
          <a:xfrm>
            <a:off x="1907345" y="3650621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Activity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EDB064D0-7464-0449-8BEA-F3D01296244B}"/>
              </a:ext>
            </a:extLst>
          </p:cNvPr>
          <p:cNvGrpSpPr/>
          <p:nvPr/>
        </p:nvGrpSpPr>
        <p:grpSpPr>
          <a:xfrm>
            <a:off x="1584886" y="3425847"/>
            <a:ext cx="235945" cy="211157"/>
            <a:chOff x="1294213" y="3684223"/>
            <a:chExt cx="235945" cy="211157"/>
          </a:xfrm>
        </p:grpSpPr>
        <p:cxnSp>
          <p:nvCxnSpPr>
            <p:cNvPr id="177" name="직선 연결선[R] 176">
              <a:extLst>
                <a:ext uri="{FF2B5EF4-FFF2-40B4-BE49-F238E27FC236}">
                  <a16:creationId xmlns:a16="http://schemas.microsoft.com/office/drawing/2014/main" id="{89E804DC-92F4-384E-83CB-0E4E197CFEC6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[R] 177">
              <a:extLst>
                <a:ext uri="{FF2B5EF4-FFF2-40B4-BE49-F238E27FC236}">
                  <a16:creationId xmlns:a16="http://schemas.microsoft.com/office/drawing/2014/main" id="{90AACE17-68F9-EA4C-ACC7-AC22D9572B2C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091637DE-0FC1-E54E-9E36-EB6DD0C0DC18}"/>
              </a:ext>
            </a:extLst>
          </p:cNvPr>
          <p:cNvGrpSpPr/>
          <p:nvPr/>
        </p:nvGrpSpPr>
        <p:grpSpPr>
          <a:xfrm>
            <a:off x="1580219" y="3709453"/>
            <a:ext cx="235945" cy="105580"/>
            <a:chOff x="1324234" y="3547227"/>
            <a:chExt cx="235945" cy="105580"/>
          </a:xfrm>
        </p:grpSpPr>
        <p:cxnSp>
          <p:nvCxnSpPr>
            <p:cNvPr id="180" name="직선 연결선[R] 179">
              <a:extLst>
                <a:ext uri="{FF2B5EF4-FFF2-40B4-BE49-F238E27FC236}">
                  <a16:creationId xmlns:a16="http://schemas.microsoft.com/office/drawing/2014/main" id="{A24DE4E2-D642-CC48-B080-6FA47319BE74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[R] 180">
              <a:extLst>
                <a:ext uri="{FF2B5EF4-FFF2-40B4-BE49-F238E27FC236}">
                  <a16:creationId xmlns:a16="http://schemas.microsoft.com/office/drawing/2014/main" id="{293FC957-3762-284D-8AD4-B086CECBDD10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93A4BE2C-CAC1-8149-A700-03B613E30866}"/>
              </a:ext>
            </a:extLst>
          </p:cNvPr>
          <p:cNvSpPr txBox="1"/>
          <p:nvPr/>
        </p:nvSpPr>
        <p:spPr>
          <a:xfrm>
            <a:off x="1413131" y="391359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B97A49A5-4A1D-C846-BE11-CC3C6BC537C1}"/>
              </a:ext>
            </a:extLst>
          </p:cNvPr>
          <p:cNvGrpSpPr/>
          <p:nvPr/>
        </p:nvGrpSpPr>
        <p:grpSpPr>
          <a:xfrm>
            <a:off x="1605543" y="4208330"/>
            <a:ext cx="235945" cy="105580"/>
            <a:chOff x="1324234" y="3547227"/>
            <a:chExt cx="235945" cy="105580"/>
          </a:xfrm>
        </p:grpSpPr>
        <p:cxnSp>
          <p:nvCxnSpPr>
            <p:cNvPr id="184" name="직선 연결선[R] 183">
              <a:extLst>
                <a:ext uri="{FF2B5EF4-FFF2-40B4-BE49-F238E27FC236}">
                  <a16:creationId xmlns:a16="http://schemas.microsoft.com/office/drawing/2014/main" id="{9CEC2CCE-D813-AE4B-A00A-45A28DC0A440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[R] 184">
              <a:extLst>
                <a:ext uri="{FF2B5EF4-FFF2-40B4-BE49-F238E27FC236}">
                  <a16:creationId xmlns:a16="http://schemas.microsoft.com/office/drawing/2014/main" id="{473360BC-762F-1A48-B372-F802AD851D4F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0C3882C4-5719-9148-8501-2B5E907ADFAE}"/>
              </a:ext>
            </a:extLst>
          </p:cNvPr>
          <p:cNvSpPr txBox="1"/>
          <p:nvPr/>
        </p:nvSpPr>
        <p:spPr>
          <a:xfrm>
            <a:off x="2017357" y="414313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0667A3A8-D75A-6B46-87DE-6D9F83D569E3}"/>
              </a:ext>
            </a:extLst>
          </p:cNvPr>
          <p:cNvGrpSpPr/>
          <p:nvPr/>
        </p:nvGrpSpPr>
        <p:grpSpPr>
          <a:xfrm>
            <a:off x="1614723" y="4491658"/>
            <a:ext cx="235945" cy="105580"/>
            <a:chOff x="1324234" y="3547227"/>
            <a:chExt cx="235945" cy="105580"/>
          </a:xfrm>
        </p:grpSpPr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F1B7CBA5-7F92-184B-BB95-5985C3BC7EC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9D863BB7-4F81-A042-B831-7CE9F6BC0BB5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62D1F942-7B29-C845-BB2C-9C34DD491E7C}"/>
              </a:ext>
            </a:extLst>
          </p:cNvPr>
          <p:cNvSpPr txBox="1"/>
          <p:nvPr/>
        </p:nvSpPr>
        <p:spPr>
          <a:xfrm>
            <a:off x="1838734" y="445873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A35CCEF-5A0E-4547-997A-A59431AA95A9}"/>
              </a:ext>
            </a:extLst>
          </p:cNvPr>
          <p:cNvSpPr txBox="1"/>
          <p:nvPr/>
        </p:nvSpPr>
        <p:spPr>
          <a:xfrm>
            <a:off x="2207209" y="470873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AB87ECE-94C6-4B40-B6C7-C6409EA2B498}"/>
              </a:ext>
            </a:extLst>
          </p:cNvPr>
          <p:cNvSpPr txBox="1"/>
          <p:nvPr/>
        </p:nvSpPr>
        <p:spPr>
          <a:xfrm>
            <a:off x="2701357" y="495908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SendMoneyUseCase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F20D539-B2E0-B342-A274-4629E345DE86}"/>
              </a:ext>
            </a:extLst>
          </p:cNvPr>
          <p:cNvSpPr txBox="1"/>
          <p:nvPr/>
        </p:nvSpPr>
        <p:spPr>
          <a:xfrm>
            <a:off x="2228809" y="525242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BBC247F-A4E3-3F4F-B40F-AC9A9A078458}"/>
              </a:ext>
            </a:extLst>
          </p:cNvPr>
          <p:cNvSpPr txBox="1"/>
          <p:nvPr/>
        </p:nvSpPr>
        <p:spPr>
          <a:xfrm>
            <a:off x="2701357" y="5541819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E7DFC89-FBA9-5A47-8F8D-ED5F62834216}"/>
              </a:ext>
            </a:extLst>
          </p:cNvPr>
          <p:cNvSpPr txBox="1"/>
          <p:nvPr/>
        </p:nvSpPr>
        <p:spPr>
          <a:xfrm>
            <a:off x="2701804" y="5869979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UpdateAccountStatePort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0C95A87B-EE1B-B746-AE64-972EDC767652}"/>
              </a:ext>
            </a:extLst>
          </p:cNvPr>
          <p:cNvGrpSpPr/>
          <p:nvPr/>
        </p:nvGrpSpPr>
        <p:grpSpPr>
          <a:xfrm>
            <a:off x="1971264" y="4755155"/>
            <a:ext cx="235945" cy="211157"/>
            <a:chOff x="1294213" y="3684223"/>
            <a:chExt cx="235945" cy="211157"/>
          </a:xfrm>
        </p:grpSpPr>
        <p:cxnSp>
          <p:nvCxnSpPr>
            <p:cNvPr id="197" name="직선 연결선[R] 196">
              <a:extLst>
                <a:ext uri="{FF2B5EF4-FFF2-40B4-BE49-F238E27FC236}">
                  <a16:creationId xmlns:a16="http://schemas.microsoft.com/office/drawing/2014/main" id="{0F6B2DAE-03ED-5846-A78D-DD09ADAC77B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[R] 197">
              <a:extLst>
                <a:ext uri="{FF2B5EF4-FFF2-40B4-BE49-F238E27FC236}">
                  <a16:creationId xmlns:a16="http://schemas.microsoft.com/office/drawing/2014/main" id="{9CABE110-230D-E44A-97DF-551566F30C16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FC972550-A18F-2149-B82F-E433FF934DF7}"/>
              </a:ext>
            </a:extLst>
          </p:cNvPr>
          <p:cNvGrpSpPr/>
          <p:nvPr/>
        </p:nvGrpSpPr>
        <p:grpSpPr>
          <a:xfrm>
            <a:off x="2341441" y="5000530"/>
            <a:ext cx="235945" cy="105580"/>
            <a:chOff x="1324234" y="3547227"/>
            <a:chExt cx="235945" cy="105580"/>
          </a:xfrm>
        </p:grpSpPr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5B261D76-C8ED-CE4D-B76C-283D5A15D6E7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[R] 200">
              <a:extLst>
                <a:ext uri="{FF2B5EF4-FFF2-40B4-BE49-F238E27FC236}">
                  <a16:creationId xmlns:a16="http://schemas.microsoft.com/office/drawing/2014/main" id="{D0BAD70F-A8EF-FD43-9B7C-8A149BB9980A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3FCF9749-CD74-4747-B77E-40850C8532E8}"/>
              </a:ext>
            </a:extLst>
          </p:cNvPr>
          <p:cNvGrpSpPr/>
          <p:nvPr/>
        </p:nvGrpSpPr>
        <p:grpSpPr>
          <a:xfrm>
            <a:off x="1971263" y="5320822"/>
            <a:ext cx="235945" cy="105580"/>
            <a:chOff x="1324234" y="3547227"/>
            <a:chExt cx="235945" cy="105580"/>
          </a:xfrm>
        </p:grpSpPr>
        <p:cxnSp>
          <p:nvCxnSpPr>
            <p:cNvPr id="203" name="직선 연결선[R] 202">
              <a:extLst>
                <a:ext uri="{FF2B5EF4-FFF2-40B4-BE49-F238E27FC236}">
                  <a16:creationId xmlns:a16="http://schemas.microsoft.com/office/drawing/2014/main" id="{474FB867-28FF-5E46-AB90-05DA8AC5BF77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[R] 203">
              <a:extLst>
                <a:ext uri="{FF2B5EF4-FFF2-40B4-BE49-F238E27FC236}">
                  <a16:creationId xmlns:a16="http://schemas.microsoft.com/office/drawing/2014/main" id="{11E8022A-1D9B-2B4F-B102-E0B0C6B76AA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5" name="직선 연결선[R] 204">
            <a:extLst>
              <a:ext uri="{FF2B5EF4-FFF2-40B4-BE49-F238E27FC236}">
                <a16:creationId xmlns:a16="http://schemas.microsoft.com/office/drawing/2014/main" id="{1ECA6F47-371E-3E47-A937-10460F3FCB55}"/>
              </a:ext>
            </a:extLst>
          </p:cNvPr>
          <p:cNvCxnSpPr>
            <a:cxnSpLocks/>
          </p:cNvCxnSpPr>
          <p:nvPr/>
        </p:nvCxnSpPr>
        <p:spPr>
          <a:xfrm>
            <a:off x="1968232" y="5021888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B017C6C8-0BFD-6444-B68F-D25D909E0A22}"/>
              </a:ext>
            </a:extLst>
          </p:cNvPr>
          <p:cNvGrpSpPr/>
          <p:nvPr/>
        </p:nvGrpSpPr>
        <p:grpSpPr>
          <a:xfrm>
            <a:off x="2364463" y="5584248"/>
            <a:ext cx="235945" cy="211157"/>
            <a:chOff x="1294213" y="3684223"/>
            <a:chExt cx="235945" cy="211157"/>
          </a:xfrm>
        </p:grpSpPr>
        <p:cxnSp>
          <p:nvCxnSpPr>
            <p:cNvPr id="207" name="직선 연결선[R] 206">
              <a:extLst>
                <a:ext uri="{FF2B5EF4-FFF2-40B4-BE49-F238E27FC236}">
                  <a16:creationId xmlns:a16="http://schemas.microsoft.com/office/drawing/2014/main" id="{197C542A-17F5-6B47-AEAB-189DB38EA257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[R] 207">
              <a:extLst>
                <a:ext uri="{FF2B5EF4-FFF2-40B4-BE49-F238E27FC236}">
                  <a16:creationId xmlns:a16="http://schemas.microsoft.com/office/drawing/2014/main" id="{11350F9B-8726-A24F-940C-371A47823AAB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DBA41F68-241A-374C-BBCA-45740005A15F}"/>
              </a:ext>
            </a:extLst>
          </p:cNvPr>
          <p:cNvGrpSpPr/>
          <p:nvPr/>
        </p:nvGrpSpPr>
        <p:grpSpPr>
          <a:xfrm>
            <a:off x="2368600" y="5922478"/>
            <a:ext cx="235945" cy="105580"/>
            <a:chOff x="1324234" y="3547227"/>
            <a:chExt cx="235945" cy="105580"/>
          </a:xfrm>
        </p:grpSpPr>
        <p:cxnSp>
          <p:nvCxnSpPr>
            <p:cNvPr id="210" name="직선 연결선[R] 209">
              <a:extLst>
                <a:ext uri="{FF2B5EF4-FFF2-40B4-BE49-F238E27FC236}">
                  <a16:creationId xmlns:a16="http://schemas.microsoft.com/office/drawing/2014/main" id="{C983F18F-DEFD-7D46-B6C0-51DA55AE2F0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[R] 210">
              <a:extLst>
                <a:ext uri="{FF2B5EF4-FFF2-40B4-BE49-F238E27FC236}">
                  <a16:creationId xmlns:a16="http://schemas.microsoft.com/office/drawing/2014/main" id="{4FEEF593-99A2-F84A-9489-523B5402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D241BFB2-0470-8042-9021-A99A049D76F6}"/>
              </a:ext>
            </a:extLst>
          </p:cNvPr>
          <p:cNvGrpSpPr/>
          <p:nvPr/>
        </p:nvGrpSpPr>
        <p:grpSpPr>
          <a:xfrm>
            <a:off x="1226029" y="3993103"/>
            <a:ext cx="235945" cy="105580"/>
            <a:chOff x="1324234" y="3547227"/>
            <a:chExt cx="235945" cy="105580"/>
          </a:xfrm>
        </p:grpSpPr>
        <p:cxnSp>
          <p:nvCxnSpPr>
            <p:cNvPr id="215" name="직선 연결선[R] 214">
              <a:extLst>
                <a:ext uri="{FF2B5EF4-FFF2-40B4-BE49-F238E27FC236}">
                  <a16:creationId xmlns:a16="http://schemas.microsoft.com/office/drawing/2014/main" id="{526122E7-F8D4-6E40-A0BF-8C161B8FB0C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[R] 215">
              <a:extLst>
                <a:ext uri="{FF2B5EF4-FFF2-40B4-BE49-F238E27FC236}">
                  <a16:creationId xmlns:a16="http://schemas.microsoft.com/office/drawing/2014/main" id="{75DC92EE-E93C-6D4E-B29D-48DFD66C433C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직선 연결선[R] 216">
            <a:extLst>
              <a:ext uri="{FF2B5EF4-FFF2-40B4-BE49-F238E27FC236}">
                <a16:creationId xmlns:a16="http://schemas.microsoft.com/office/drawing/2014/main" id="{0A33736D-7E6B-4945-9018-4747870114F7}"/>
              </a:ext>
            </a:extLst>
          </p:cNvPr>
          <p:cNvCxnSpPr>
            <a:cxnSpLocks/>
          </p:cNvCxnSpPr>
          <p:nvPr/>
        </p:nvCxnSpPr>
        <p:spPr>
          <a:xfrm>
            <a:off x="1226031" y="233601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[R] 217">
            <a:extLst>
              <a:ext uri="{FF2B5EF4-FFF2-40B4-BE49-F238E27FC236}">
                <a16:creationId xmlns:a16="http://schemas.microsoft.com/office/drawing/2014/main" id="{1E10A05B-07CA-664E-8981-F1BE6F7A3F16}"/>
              </a:ext>
            </a:extLst>
          </p:cNvPr>
          <p:cNvCxnSpPr>
            <a:cxnSpLocks/>
          </p:cNvCxnSpPr>
          <p:nvPr/>
        </p:nvCxnSpPr>
        <p:spPr>
          <a:xfrm>
            <a:off x="1226030" y="2681108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[R] 218">
            <a:extLst>
              <a:ext uri="{FF2B5EF4-FFF2-40B4-BE49-F238E27FC236}">
                <a16:creationId xmlns:a16="http://schemas.microsoft.com/office/drawing/2014/main" id="{E6BAA1CF-DE66-2F49-902E-3969BEEBC0EC}"/>
              </a:ext>
            </a:extLst>
          </p:cNvPr>
          <p:cNvCxnSpPr>
            <a:cxnSpLocks/>
          </p:cNvCxnSpPr>
          <p:nvPr/>
        </p:nvCxnSpPr>
        <p:spPr>
          <a:xfrm>
            <a:off x="1226029" y="3026200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[R] 219">
            <a:extLst>
              <a:ext uri="{FF2B5EF4-FFF2-40B4-BE49-F238E27FC236}">
                <a16:creationId xmlns:a16="http://schemas.microsoft.com/office/drawing/2014/main" id="{82608B25-079E-EA44-9610-BF1977BF3045}"/>
              </a:ext>
            </a:extLst>
          </p:cNvPr>
          <p:cNvCxnSpPr>
            <a:cxnSpLocks/>
          </p:cNvCxnSpPr>
          <p:nvPr/>
        </p:nvCxnSpPr>
        <p:spPr>
          <a:xfrm>
            <a:off x="1226028" y="3371292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[R] 220">
            <a:extLst>
              <a:ext uri="{FF2B5EF4-FFF2-40B4-BE49-F238E27FC236}">
                <a16:creationId xmlns:a16="http://schemas.microsoft.com/office/drawing/2014/main" id="{315F4859-EAB1-E142-8EC4-C9E904C39CC5}"/>
              </a:ext>
            </a:extLst>
          </p:cNvPr>
          <p:cNvCxnSpPr>
            <a:cxnSpLocks/>
          </p:cNvCxnSpPr>
          <p:nvPr/>
        </p:nvCxnSpPr>
        <p:spPr>
          <a:xfrm>
            <a:off x="1226027" y="371638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6D1B4525-2C0C-9343-806B-1F829481FF6A}"/>
              </a:ext>
            </a:extLst>
          </p:cNvPr>
          <p:cNvGrpSpPr/>
          <p:nvPr/>
        </p:nvGrpSpPr>
        <p:grpSpPr>
          <a:xfrm>
            <a:off x="857831" y="550059"/>
            <a:ext cx="235945" cy="105580"/>
            <a:chOff x="1324234" y="3547227"/>
            <a:chExt cx="235945" cy="105580"/>
          </a:xfrm>
        </p:grpSpPr>
        <p:cxnSp>
          <p:nvCxnSpPr>
            <p:cNvPr id="223" name="직선 연결선[R] 222">
              <a:extLst>
                <a:ext uri="{FF2B5EF4-FFF2-40B4-BE49-F238E27FC236}">
                  <a16:creationId xmlns:a16="http://schemas.microsoft.com/office/drawing/2014/main" id="{CC0E0D46-6315-2245-B796-9288567FC9A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[R] 223">
              <a:extLst>
                <a:ext uri="{FF2B5EF4-FFF2-40B4-BE49-F238E27FC236}">
                  <a16:creationId xmlns:a16="http://schemas.microsoft.com/office/drawing/2014/main" id="{FBD6A5DC-9CC8-2D4B-B3FD-8838555F0C6E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E728C3-BF0C-3E4F-B86C-C50532AE3CDD}"/>
              </a:ext>
            </a:extLst>
          </p:cNvPr>
          <p:cNvSpPr/>
          <p:nvPr/>
        </p:nvSpPr>
        <p:spPr>
          <a:xfrm>
            <a:off x="2701857" y="1612117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</a:t>
            </a:r>
            <a:endParaRPr lang="ko-Kore-KR" altLang="en-US" sz="14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8FD3676F-0663-5948-9619-0C87346EE3AB}"/>
              </a:ext>
            </a:extLst>
          </p:cNvPr>
          <p:cNvSpPr/>
          <p:nvPr/>
        </p:nvSpPr>
        <p:spPr>
          <a:xfrm>
            <a:off x="2713049" y="2519270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</a:t>
            </a:r>
            <a:endParaRPr lang="ko-Kore-KR" altLang="en-US" sz="1400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D0CA6CE2-51C4-654B-BE4C-CEDF9F396FD5}"/>
              </a:ext>
            </a:extLst>
          </p:cNvPr>
          <p:cNvSpPr/>
          <p:nvPr/>
        </p:nvSpPr>
        <p:spPr>
          <a:xfrm>
            <a:off x="2701357" y="2831377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</a:t>
            </a:r>
            <a:endParaRPr lang="ko-Kore-KR" altLang="en-US" sz="14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01E48A25-2AFC-5C47-84B0-55BC98A72B48}"/>
              </a:ext>
            </a:extLst>
          </p:cNvPr>
          <p:cNvSpPr/>
          <p:nvPr/>
        </p:nvSpPr>
        <p:spPr>
          <a:xfrm>
            <a:off x="1840898" y="4125862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</a:t>
            </a:r>
            <a:endParaRPr lang="ko-Kore-KR" altLang="en-US" sz="1400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16C97FA2-117B-1141-9408-6B811863356A}"/>
              </a:ext>
            </a:extLst>
          </p:cNvPr>
          <p:cNvSpPr/>
          <p:nvPr/>
        </p:nvSpPr>
        <p:spPr>
          <a:xfrm>
            <a:off x="1768437" y="3351255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B1FAD9A9-0556-574D-9318-EEE787496A1E}"/>
              </a:ext>
            </a:extLst>
          </p:cNvPr>
          <p:cNvSpPr/>
          <p:nvPr/>
        </p:nvSpPr>
        <p:spPr>
          <a:xfrm>
            <a:off x="1779521" y="3663595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14400809-C5B7-D34D-8F47-ECF72A01AA0D}"/>
              </a:ext>
            </a:extLst>
          </p:cNvPr>
          <p:cNvSpPr/>
          <p:nvPr/>
        </p:nvSpPr>
        <p:spPr>
          <a:xfrm>
            <a:off x="2555555" y="4951237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9D2D6C20-6F1F-564D-92A0-E7B4D77D3EDE}"/>
              </a:ext>
            </a:extLst>
          </p:cNvPr>
          <p:cNvSpPr/>
          <p:nvPr/>
        </p:nvSpPr>
        <p:spPr>
          <a:xfrm>
            <a:off x="2566498" y="5545470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3FF3D165-4988-0645-9035-AE19873A71A0}"/>
              </a:ext>
            </a:extLst>
          </p:cNvPr>
          <p:cNvSpPr/>
          <p:nvPr/>
        </p:nvSpPr>
        <p:spPr>
          <a:xfrm>
            <a:off x="2572956" y="5879512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5447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ABEF693-4BFF-C04E-960F-F5203A03E8DF}"/>
              </a:ext>
            </a:extLst>
          </p:cNvPr>
          <p:cNvSpPr/>
          <p:nvPr/>
        </p:nvSpPr>
        <p:spPr>
          <a:xfrm>
            <a:off x="555472" y="454436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9CC5173-F5C7-4041-9EC6-D1EA9B6898E1}"/>
              </a:ext>
            </a:extLst>
          </p:cNvPr>
          <p:cNvGrpSpPr/>
          <p:nvPr/>
        </p:nvGrpSpPr>
        <p:grpSpPr>
          <a:xfrm>
            <a:off x="1105799" y="794042"/>
            <a:ext cx="653057" cy="293549"/>
            <a:chOff x="707872" y="1000316"/>
            <a:chExt cx="858140" cy="293549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E5AC4524-6F91-AD41-AF8E-5455D8C3A7A4}"/>
                </a:ext>
              </a:extLst>
            </p:cNvPr>
            <p:cNvSpPr/>
            <p:nvPr/>
          </p:nvSpPr>
          <p:spPr>
            <a:xfrm>
              <a:off x="707873" y="1000316"/>
              <a:ext cx="858139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233100F-B508-9D43-AD88-B03C63504252}"/>
                </a:ext>
              </a:extLst>
            </p:cNvPr>
            <p:cNvSpPr txBox="1"/>
            <p:nvPr/>
          </p:nvSpPr>
          <p:spPr>
            <a:xfrm>
              <a:off x="707872" y="1042709"/>
              <a:ext cx="858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factories</a:t>
              </a: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560DCF1A-7267-7D45-AF51-2ECE87B17554}"/>
              </a:ext>
            </a:extLst>
          </p:cNvPr>
          <p:cNvSpPr txBox="1"/>
          <p:nvPr/>
        </p:nvSpPr>
        <p:spPr>
          <a:xfrm>
            <a:off x="627529" y="485184"/>
            <a:ext cx="1617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EE20E137-DF74-EF41-A0DE-3262562C2D63}"/>
              </a:ext>
            </a:extLst>
          </p:cNvPr>
          <p:cNvSpPr/>
          <p:nvPr/>
        </p:nvSpPr>
        <p:spPr>
          <a:xfrm>
            <a:off x="555340" y="1350907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DDA5DE99-EB73-934C-A97E-6756136E85E2}"/>
              </a:ext>
            </a:extLst>
          </p:cNvPr>
          <p:cNvGrpSpPr/>
          <p:nvPr/>
        </p:nvGrpSpPr>
        <p:grpSpPr>
          <a:xfrm>
            <a:off x="619799" y="1661274"/>
            <a:ext cx="671120" cy="338554"/>
            <a:chOff x="707872" y="988919"/>
            <a:chExt cx="671120" cy="338554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14295EAF-577A-9340-A4D2-71F3B95A75F1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57BB940E-1248-AD43-9131-B28451AC2B23}"/>
                </a:ext>
              </a:extLst>
            </p:cNvPr>
            <p:cNvSpPr txBox="1"/>
            <p:nvPr/>
          </p:nvSpPr>
          <p:spPr>
            <a:xfrm>
              <a:off x="707872" y="988919"/>
              <a:ext cx="671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7EAE88D5-19EC-5D43-98DE-DC7F68BA64CE}"/>
              </a:ext>
            </a:extLst>
          </p:cNvPr>
          <p:cNvSpPr txBox="1"/>
          <p:nvPr/>
        </p:nvSpPr>
        <p:spPr>
          <a:xfrm>
            <a:off x="627397" y="1381655"/>
            <a:ext cx="16175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A47120A1-B1C2-AB40-8096-5A6927C204CD}"/>
              </a:ext>
            </a:extLst>
          </p:cNvPr>
          <p:cNvSpPr/>
          <p:nvPr/>
        </p:nvSpPr>
        <p:spPr>
          <a:xfrm>
            <a:off x="555208" y="2247378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0076AC4-9A4B-8C44-A4A5-27CBCB050F77}"/>
              </a:ext>
            </a:extLst>
          </p:cNvPr>
          <p:cNvSpPr txBox="1"/>
          <p:nvPr/>
        </p:nvSpPr>
        <p:spPr>
          <a:xfrm>
            <a:off x="627265" y="2278126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8F6703B3-9EF1-C34D-A233-BEBFB75E4EAB}"/>
              </a:ext>
            </a:extLst>
          </p:cNvPr>
          <p:cNvGrpSpPr/>
          <p:nvPr/>
        </p:nvGrpSpPr>
        <p:grpSpPr>
          <a:xfrm>
            <a:off x="1296249" y="1661274"/>
            <a:ext cx="794701" cy="338554"/>
            <a:chOff x="654082" y="988919"/>
            <a:chExt cx="794701" cy="338554"/>
          </a:xfrm>
        </p:grpSpPr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8D523C3E-BE6F-3041-B62B-7E2A94019DF5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BBB73794-EE40-AC4B-8D44-7CC660358C65}"/>
                </a:ext>
              </a:extLst>
            </p:cNvPr>
            <p:cNvSpPr txBox="1"/>
            <p:nvPr/>
          </p:nvSpPr>
          <p:spPr>
            <a:xfrm>
              <a:off x="654082" y="988919"/>
              <a:ext cx="794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FBDBAC3C-F6C7-5D4D-9429-CB6CC859981E}"/>
              </a:ext>
            </a:extLst>
          </p:cNvPr>
          <p:cNvGrpSpPr/>
          <p:nvPr/>
        </p:nvGrpSpPr>
        <p:grpSpPr>
          <a:xfrm>
            <a:off x="548078" y="2556109"/>
            <a:ext cx="671119" cy="293549"/>
            <a:chOff x="636152" y="1000316"/>
            <a:chExt cx="671119" cy="293549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EB2B526B-61C1-114C-BF71-339E27BD9FAA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9F48C2C1-4242-4F4E-8650-7F4D1DE11BAF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entities</a:t>
              </a:r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54DCAC07-6BD3-0747-9DD2-6375C6BFEC09}"/>
              </a:ext>
            </a:extLst>
          </p:cNvPr>
          <p:cNvGrpSpPr/>
          <p:nvPr/>
        </p:nvGrpSpPr>
        <p:grpSpPr>
          <a:xfrm>
            <a:off x="1118293" y="2557277"/>
            <a:ext cx="671119" cy="293549"/>
            <a:chOff x="636152" y="1000316"/>
            <a:chExt cx="671119" cy="293549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5A9FFFBE-7BF3-F543-ADD1-489932481685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26997049-6388-6141-9BF6-8CCD09E063B3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services</a:t>
              </a: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CFA0DBA3-136B-334C-BC96-D386B5989BF2}"/>
              </a:ext>
            </a:extLst>
          </p:cNvPr>
          <p:cNvGrpSpPr/>
          <p:nvPr/>
        </p:nvGrpSpPr>
        <p:grpSpPr>
          <a:xfrm>
            <a:off x="1663456" y="2556109"/>
            <a:ext cx="671119" cy="293549"/>
            <a:chOff x="636152" y="1000316"/>
            <a:chExt cx="671119" cy="293549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5725A489-49A5-C944-B5B3-0ECCFB42026E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F6DBE94D-C7D9-8140-A322-6B0A888D3378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05795C7-5F35-2A4F-920F-56E79E6B34ED}"/>
              </a:ext>
            </a:extLst>
          </p:cNvPr>
          <p:cNvSpPr/>
          <p:nvPr/>
        </p:nvSpPr>
        <p:spPr>
          <a:xfrm>
            <a:off x="2744027" y="454436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2A6795FF-CDE5-6D4C-BA4D-767F49BD1B69}"/>
              </a:ext>
            </a:extLst>
          </p:cNvPr>
          <p:cNvGrpSpPr/>
          <p:nvPr/>
        </p:nvGrpSpPr>
        <p:grpSpPr>
          <a:xfrm>
            <a:off x="3294354" y="794042"/>
            <a:ext cx="653057" cy="293549"/>
            <a:chOff x="707872" y="1000316"/>
            <a:chExt cx="858140" cy="293549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FD822099-431D-9646-8BD5-6E9E32900F23}"/>
                </a:ext>
              </a:extLst>
            </p:cNvPr>
            <p:cNvSpPr/>
            <p:nvPr/>
          </p:nvSpPr>
          <p:spPr>
            <a:xfrm>
              <a:off x="707873" y="1000316"/>
              <a:ext cx="858139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86F4E1B9-40CF-B846-A9B1-66425D85A2D5}"/>
                </a:ext>
              </a:extLst>
            </p:cNvPr>
            <p:cNvSpPr txBox="1"/>
            <p:nvPr/>
          </p:nvSpPr>
          <p:spPr>
            <a:xfrm>
              <a:off x="707872" y="1042709"/>
              <a:ext cx="858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factories</a:t>
              </a:r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69B1EB8B-3AA7-824E-8CA3-F61083EBC0A6}"/>
              </a:ext>
            </a:extLst>
          </p:cNvPr>
          <p:cNvSpPr txBox="1"/>
          <p:nvPr/>
        </p:nvSpPr>
        <p:spPr>
          <a:xfrm>
            <a:off x="2816084" y="485184"/>
            <a:ext cx="1617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30EC9656-F1F7-974E-94A1-EDA4B0CFA11F}"/>
              </a:ext>
            </a:extLst>
          </p:cNvPr>
          <p:cNvSpPr/>
          <p:nvPr/>
        </p:nvSpPr>
        <p:spPr>
          <a:xfrm>
            <a:off x="2743895" y="1350907"/>
            <a:ext cx="889483" cy="729454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764306F3-D7F3-7149-88F5-F83C11A072C5}"/>
              </a:ext>
            </a:extLst>
          </p:cNvPr>
          <p:cNvGrpSpPr/>
          <p:nvPr/>
        </p:nvGrpSpPr>
        <p:grpSpPr>
          <a:xfrm>
            <a:off x="2853178" y="1741957"/>
            <a:ext cx="671120" cy="338554"/>
            <a:chOff x="707872" y="988919"/>
            <a:chExt cx="671120" cy="338554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ABA8196E-F57E-F147-BFF2-E5BCDF977CBD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73944942-9771-7345-8F37-9776EE301F62}"/>
                </a:ext>
              </a:extLst>
            </p:cNvPr>
            <p:cNvSpPr txBox="1"/>
            <p:nvPr/>
          </p:nvSpPr>
          <p:spPr>
            <a:xfrm>
              <a:off x="707872" y="988919"/>
              <a:ext cx="671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C7AD7281-6C24-D040-8174-8348ADED298F}"/>
              </a:ext>
            </a:extLst>
          </p:cNvPr>
          <p:cNvSpPr txBox="1"/>
          <p:nvPr/>
        </p:nvSpPr>
        <p:spPr>
          <a:xfrm>
            <a:off x="2672516" y="1381655"/>
            <a:ext cx="10360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web-</a:t>
            </a:r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B75E3F49-EACD-D940-8047-3C71F3AC8A5D}"/>
              </a:ext>
            </a:extLst>
          </p:cNvPr>
          <p:cNvSpPr/>
          <p:nvPr/>
        </p:nvSpPr>
        <p:spPr>
          <a:xfrm>
            <a:off x="2743763" y="2301098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F5BAFAE-C204-2648-80FE-6E7DE68081E4}"/>
              </a:ext>
            </a:extLst>
          </p:cNvPr>
          <p:cNvSpPr txBox="1"/>
          <p:nvPr/>
        </p:nvSpPr>
        <p:spPr>
          <a:xfrm>
            <a:off x="2815820" y="2331846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B2B84BDC-C726-3041-91CD-E285C0F3A021}"/>
              </a:ext>
            </a:extLst>
          </p:cNvPr>
          <p:cNvGrpSpPr/>
          <p:nvPr/>
        </p:nvGrpSpPr>
        <p:grpSpPr>
          <a:xfrm>
            <a:off x="3730580" y="1741807"/>
            <a:ext cx="794701" cy="338554"/>
            <a:chOff x="654082" y="988919"/>
            <a:chExt cx="794701" cy="338554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3907BDD0-4281-5142-8709-30E39139B140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0D4FA454-D40E-7B4F-8DB9-6D35DAFC278B}"/>
                </a:ext>
              </a:extLst>
            </p:cNvPr>
            <p:cNvSpPr txBox="1"/>
            <p:nvPr/>
          </p:nvSpPr>
          <p:spPr>
            <a:xfrm>
              <a:off x="654082" y="988919"/>
              <a:ext cx="794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279373E4-890D-244D-A3E6-1E0A5FD325CF}"/>
              </a:ext>
            </a:extLst>
          </p:cNvPr>
          <p:cNvGrpSpPr/>
          <p:nvPr/>
        </p:nvGrpSpPr>
        <p:grpSpPr>
          <a:xfrm>
            <a:off x="2736633" y="2609829"/>
            <a:ext cx="671119" cy="293549"/>
            <a:chOff x="636152" y="1000316"/>
            <a:chExt cx="671119" cy="293549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5536B332-3504-A945-9155-3635422D0F1E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9948343F-244E-834A-8B33-7395C3D8939C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entities</a:t>
              </a:r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44D7BBD8-DEE1-104C-95AD-8A38E70D6E77}"/>
              </a:ext>
            </a:extLst>
          </p:cNvPr>
          <p:cNvGrpSpPr/>
          <p:nvPr/>
        </p:nvGrpSpPr>
        <p:grpSpPr>
          <a:xfrm>
            <a:off x="3306848" y="2610997"/>
            <a:ext cx="671119" cy="293549"/>
            <a:chOff x="636152" y="1000316"/>
            <a:chExt cx="671119" cy="293549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15485799-9D99-E148-AF4C-2D321DC2F3FA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3574A3C-14B0-2342-B772-0AE85600EEE9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services</a:t>
              </a:r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B06E8059-FA2D-C747-A0BD-D22196DF20B7}"/>
              </a:ext>
            </a:extLst>
          </p:cNvPr>
          <p:cNvGrpSpPr/>
          <p:nvPr/>
        </p:nvGrpSpPr>
        <p:grpSpPr>
          <a:xfrm>
            <a:off x="3852011" y="2609829"/>
            <a:ext cx="671119" cy="293549"/>
            <a:chOff x="636152" y="1000316"/>
            <a:chExt cx="671119" cy="293549"/>
          </a:xfrm>
        </p:grpSpPr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B6629F75-E4BA-3D4E-A9EB-3109CED013DE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50C1E5A1-691B-CF48-A8CE-E908701204C9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D4E4A151-5031-2A40-B97C-E13A078EA3EA}"/>
              </a:ext>
            </a:extLst>
          </p:cNvPr>
          <p:cNvSpPr/>
          <p:nvPr/>
        </p:nvSpPr>
        <p:spPr>
          <a:xfrm>
            <a:off x="3695995" y="1350907"/>
            <a:ext cx="839513" cy="729454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0B02692-AA3B-6C4E-96AA-AA2460D1EFD9}"/>
              </a:ext>
            </a:extLst>
          </p:cNvPr>
          <p:cNvSpPr txBox="1"/>
          <p:nvPr/>
        </p:nvSpPr>
        <p:spPr>
          <a:xfrm>
            <a:off x="3597723" y="1381655"/>
            <a:ext cx="1036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Persistence-</a:t>
            </a:r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1BB0D0ED-75E6-064D-8B75-213A81F6B15D}"/>
              </a:ext>
            </a:extLst>
          </p:cNvPr>
          <p:cNvSpPr/>
          <p:nvPr/>
        </p:nvSpPr>
        <p:spPr>
          <a:xfrm>
            <a:off x="4976700" y="454436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DA4CAEBC-1A35-DF4E-84FF-1FE9D6FC3EA1}"/>
              </a:ext>
            </a:extLst>
          </p:cNvPr>
          <p:cNvGrpSpPr/>
          <p:nvPr/>
        </p:nvGrpSpPr>
        <p:grpSpPr>
          <a:xfrm>
            <a:off x="5527027" y="794042"/>
            <a:ext cx="653057" cy="293549"/>
            <a:chOff x="707872" y="1000316"/>
            <a:chExt cx="858140" cy="293549"/>
          </a:xfrm>
        </p:grpSpPr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8DE7778C-F625-C84F-900F-E7DF775261CD}"/>
                </a:ext>
              </a:extLst>
            </p:cNvPr>
            <p:cNvSpPr/>
            <p:nvPr/>
          </p:nvSpPr>
          <p:spPr>
            <a:xfrm>
              <a:off x="707873" y="1000316"/>
              <a:ext cx="858139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8E2C5B92-1B0B-4146-BED0-1144DDE0BAA7}"/>
                </a:ext>
              </a:extLst>
            </p:cNvPr>
            <p:cNvSpPr txBox="1"/>
            <p:nvPr/>
          </p:nvSpPr>
          <p:spPr>
            <a:xfrm>
              <a:off x="707872" y="1042709"/>
              <a:ext cx="858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factories</a:t>
              </a:r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BF33446F-98F8-D642-8C1C-CDC525812E81}"/>
              </a:ext>
            </a:extLst>
          </p:cNvPr>
          <p:cNvSpPr txBox="1"/>
          <p:nvPr/>
        </p:nvSpPr>
        <p:spPr>
          <a:xfrm>
            <a:off x="5048757" y="485184"/>
            <a:ext cx="1617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FC4AD385-082D-2D47-8546-0D0E81777487}"/>
              </a:ext>
            </a:extLst>
          </p:cNvPr>
          <p:cNvSpPr/>
          <p:nvPr/>
        </p:nvSpPr>
        <p:spPr>
          <a:xfrm>
            <a:off x="4976436" y="3188670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72BF882F-E073-F244-9089-367E1BDC9D75}"/>
              </a:ext>
            </a:extLst>
          </p:cNvPr>
          <p:cNvSpPr txBox="1"/>
          <p:nvPr/>
        </p:nvSpPr>
        <p:spPr>
          <a:xfrm>
            <a:off x="5048493" y="3219418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CB632CF7-548B-5E4D-A6DE-D77A7E7FB677}"/>
              </a:ext>
            </a:extLst>
          </p:cNvPr>
          <p:cNvGrpSpPr/>
          <p:nvPr/>
        </p:nvGrpSpPr>
        <p:grpSpPr>
          <a:xfrm>
            <a:off x="4969306" y="3497401"/>
            <a:ext cx="671119" cy="293549"/>
            <a:chOff x="636152" y="1000316"/>
            <a:chExt cx="671119" cy="293549"/>
          </a:xfrm>
        </p:grpSpPr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1F82E3B7-2E04-4B4B-A6E6-B36E91717EF0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7593DDDB-5A34-C44E-BFAA-58064DBF301F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entities</a:t>
              </a:r>
            </a:p>
          </p:txBody>
        </p:sp>
      </p:grp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98E62BC5-0268-894F-A16A-428E0B503F72}"/>
              </a:ext>
            </a:extLst>
          </p:cNvPr>
          <p:cNvGrpSpPr/>
          <p:nvPr/>
        </p:nvGrpSpPr>
        <p:grpSpPr>
          <a:xfrm>
            <a:off x="6084684" y="3497401"/>
            <a:ext cx="671119" cy="293549"/>
            <a:chOff x="636152" y="1000316"/>
            <a:chExt cx="671119" cy="293549"/>
          </a:xfrm>
        </p:grpSpPr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D1B92B2B-5527-F347-AD8F-B70EB6EC968A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EE3D0322-A6AF-0242-9187-96F52E525A54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services</a:t>
              </a:r>
            </a:p>
          </p:txBody>
        </p:sp>
      </p:grp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CB1D157D-6A34-A14F-8DC2-61918807B1B0}"/>
              </a:ext>
            </a:extLst>
          </p:cNvPr>
          <p:cNvSpPr/>
          <p:nvPr/>
        </p:nvSpPr>
        <p:spPr>
          <a:xfrm>
            <a:off x="4976108" y="1350907"/>
            <a:ext cx="889483" cy="729454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14096AA4-F776-1940-92FC-56EC8BBD3C29}"/>
              </a:ext>
            </a:extLst>
          </p:cNvPr>
          <p:cNvGrpSpPr/>
          <p:nvPr/>
        </p:nvGrpSpPr>
        <p:grpSpPr>
          <a:xfrm>
            <a:off x="5085391" y="1741957"/>
            <a:ext cx="671120" cy="338554"/>
            <a:chOff x="707872" y="988919"/>
            <a:chExt cx="671120" cy="338554"/>
          </a:xfrm>
        </p:grpSpPr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201215E8-B6AD-2048-BFEF-B70BD9812401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7EF17FF6-7807-8B43-A2AA-61E56F83F0F5}"/>
                </a:ext>
              </a:extLst>
            </p:cNvPr>
            <p:cNvSpPr txBox="1"/>
            <p:nvPr/>
          </p:nvSpPr>
          <p:spPr>
            <a:xfrm>
              <a:off x="707872" y="988919"/>
              <a:ext cx="671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C2C26EB8-8F98-094A-8B32-B00C3501DDB0}"/>
              </a:ext>
            </a:extLst>
          </p:cNvPr>
          <p:cNvSpPr txBox="1"/>
          <p:nvPr/>
        </p:nvSpPr>
        <p:spPr>
          <a:xfrm>
            <a:off x="4904729" y="1381655"/>
            <a:ext cx="10360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web-</a:t>
            </a:r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29645AE4-2AE2-8847-8223-6BD5015AEBE1}"/>
              </a:ext>
            </a:extLst>
          </p:cNvPr>
          <p:cNvGrpSpPr/>
          <p:nvPr/>
        </p:nvGrpSpPr>
        <p:grpSpPr>
          <a:xfrm>
            <a:off x="5962793" y="1741807"/>
            <a:ext cx="794701" cy="338554"/>
            <a:chOff x="654082" y="988919"/>
            <a:chExt cx="794701" cy="338554"/>
          </a:xfrm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654C0305-C025-604D-8940-16F02B95441F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80977DFE-59DF-6047-A7D3-687BBA7F594F}"/>
                </a:ext>
              </a:extLst>
            </p:cNvPr>
            <p:cNvSpPr txBox="1"/>
            <p:nvPr/>
          </p:nvSpPr>
          <p:spPr>
            <a:xfrm>
              <a:off x="654082" y="988919"/>
              <a:ext cx="794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3B64552F-462C-8A48-920A-87271DE0871C}"/>
              </a:ext>
            </a:extLst>
          </p:cNvPr>
          <p:cNvSpPr/>
          <p:nvPr/>
        </p:nvSpPr>
        <p:spPr>
          <a:xfrm>
            <a:off x="5928208" y="1350907"/>
            <a:ext cx="839513" cy="729454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77C2D415-73FA-0D4B-9957-A1C8BE973F69}"/>
              </a:ext>
            </a:extLst>
          </p:cNvPr>
          <p:cNvSpPr txBox="1"/>
          <p:nvPr/>
        </p:nvSpPr>
        <p:spPr>
          <a:xfrm>
            <a:off x="5829936" y="1381655"/>
            <a:ext cx="1036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Persistence-</a:t>
            </a:r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8ADCE3AE-0A28-CA44-8C9D-1DA432904EBC}"/>
              </a:ext>
            </a:extLst>
          </p:cNvPr>
          <p:cNvSpPr/>
          <p:nvPr/>
        </p:nvSpPr>
        <p:spPr>
          <a:xfrm>
            <a:off x="4976436" y="2294182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72CE22F1-A58F-1F47-B206-2482E0436EC0}"/>
              </a:ext>
            </a:extLst>
          </p:cNvPr>
          <p:cNvSpPr txBox="1"/>
          <p:nvPr/>
        </p:nvSpPr>
        <p:spPr>
          <a:xfrm>
            <a:off x="5048493" y="2324930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api.jar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CC37A4FB-E2F2-384F-8946-B8C42B3E815A}"/>
              </a:ext>
            </a:extLst>
          </p:cNvPr>
          <p:cNvGrpSpPr/>
          <p:nvPr/>
        </p:nvGrpSpPr>
        <p:grpSpPr>
          <a:xfrm>
            <a:off x="5539521" y="2604081"/>
            <a:ext cx="671119" cy="293549"/>
            <a:chOff x="636152" y="1000316"/>
            <a:chExt cx="671119" cy="293549"/>
          </a:xfrm>
        </p:grpSpPr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508E2600-FD63-DF41-A23B-B0A241631D24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13EE3287-EE56-9F46-A07E-B56AEF56606C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30831F76-DD45-4749-896F-35F7219C60F4}"/>
              </a:ext>
            </a:extLst>
          </p:cNvPr>
          <p:cNvSpPr/>
          <p:nvPr/>
        </p:nvSpPr>
        <p:spPr>
          <a:xfrm>
            <a:off x="7206265" y="454436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91B1C2EC-2BC4-D449-8A1A-58965EC1D887}"/>
              </a:ext>
            </a:extLst>
          </p:cNvPr>
          <p:cNvGrpSpPr/>
          <p:nvPr/>
        </p:nvGrpSpPr>
        <p:grpSpPr>
          <a:xfrm>
            <a:off x="7756592" y="794042"/>
            <a:ext cx="653057" cy="293549"/>
            <a:chOff x="707872" y="1000316"/>
            <a:chExt cx="858140" cy="293549"/>
          </a:xfrm>
        </p:grpSpPr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AE290BBB-39D0-DA4E-BAF0-0A68B181C60A}"/>
                </a:ext>
              </a:extLst>
            </p:cNvPr>
            <p:cNvSpPr/>
            <p:nvPr/>
          </p:nvSpPr>
          <p:spPr>
            <a:xfrm>
              <a:off x="707873" y="1000316"/>
              <a:ext cx="858139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5498E2CC-778B-6549-86AA-417CC3377D82}"/>
                </a:ext>
              </a:extLst>
            </p:cNvPr>
            <p:cNvSpPr txBox="1"/>
            <p:nvPr/>
          </p:nvSpPr>
          <p:spPr>
            <a:xfrm>
              <a:off x="707872" y="1042709"/>
              <a:ext cx="858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factories</a:t>
              </a: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3F822EEB-02B7-2D4B-B20A-0CB3183EBB30}"/>
              </a:ext>
            </a:extLst>
          </p:cNvPr>
          <p:cNvSpPr txBox="1"/>
          <p:nvPr/>
        </p:nvSpPr>
        <p:spPr>
          <a:xfrm>
            <a:off x="7278322" y="485184"/>
            <a:ext cx="1617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349978BA-6FBC-8049-A143-F58394FA6844}"/>
              </a:ext>
            </a:extLst>
          </p:cNvPr>
          <p:cNvSpPr/>
          <p:nvPr/>
        </p:nvSpPr>
        <p:spPr>
          <a:xfrm>
            <a:off x="7206928" y="4068308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CF1737D1-79B7-A540-9114-10F71A6644D0}"/>
              </a:ext>
            </a:extLst>
          </p:cNvPr>
          <p:cNvSpPr txBox="1"/>
          <p:nvPr/>
        </p:nvSpPr>
        <p:spPr>
          <a:xfrm>
            <a:off x="7278985" y="4099056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11DB937E-4F27-BF4F-A7DD-F278F50678FD}"/>
              </a:ext>
            </a:extLst>
          </p:cNvPr>
          <p:cNvGrpSpPr/>
          <p:nvPr/>
        </p:nvGrpSpPr>
        <p:grpSpPr>
          <a:xfrm>
            <a:off x="7767721" y="4388144"/>
            <a:ext cx="671119" cy="293549"/>
            <a:chOff x="636152" y="1000316"/>
            <a:chExt cx="671119" cy="293549"/>
          </a:xfrm>
        </p:grpSpPr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7016A2DB-D0B6-B74B-879D-6AFA21812218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D9988CAE-2893-2249-8D82-FC95F24B8096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entities</a:t>
              </a:r>
            </a:p>
          </p:txBody>
        </p:sp>
      </p:grp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15A5C455-B71A-6540-ACC7-3041D015BBD0}"/>
              </a:ext>
            </a:extLst>
          </p:cNvPr>
          <p:cNvSpPr/>
          <p:nvPr/>
        </p:nvSpPr>
        <p:spPr>
          <a:xfrm>
            <a:off x="7205673" y="1350907"/>
            <a:ext cx="889483" cy="729454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F4202AFF-FA14-F249-8AF4-82575E3609C5}"/>
              </a:ext>
            </a:extLst>
          </p:cNvPr>
          <p:cNvGrpSpPr/>
          <p:nvPr/>
        </p:nvGrpSpPr>
        <p:grpSpPr>
          <a:xfrm>
            <a:off x="7314956" y="1741957"/>
            <a:ext cx="671120" cy="338554"/>
            <a:chOff x="707872" y="988919"/>
            <a:chExt cx="671120" cy="338554"/>
          </a:xfrm>
        </p:grpSpPr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BF3345C5-9679-ED46-B04A-938448C743BE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8BCD4122-312E-104F-B762-E97B83A77AA8}"/>
                </a:ext>
              </a:extLst>
            </p:cNvPr>
            <p:cNvSpPr txBox="1"/>
            <p:nvPr/>
          </p:nvSpPr>
          <p:spPr>
            <a:xfrm>
              <a:off x="707872" y="988919"/>
              <a:ext cx="671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6A800F83-528E-7A45-ABB9-9A5BFEAE00A0}"/>
              </a:ext>
            </a:extLst>
          </p:cNvPr>
          <p:cNvSpPr txBox="1"/>
          <p:nvPr/>
        </p:nvSpPr>
        <p:spPr>
          <a:xfrm>
            <a:off x="7134294" y="1381655"/>
            <a:ext cx="10360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web-</a:t>
            </a:r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882D1AAE-34CC-5845-B60E-7A93DAEAD9E2}"/>
              </a:ext>
            </a:extLst>
          </p:cNvPr>
          <p:cNvGrpSpPr/>
          <p:nvPr/>
        </p:nvGrpSpPr>
        <p:grpSpPr>
          <a:xfrm>
            <a:off x="8192358" y="1741807"/>
            <a:ext cx="794701" cy="338554"/>
            <a:chOff x="654082" y="988919"/>
            <a:chExt cx="794701" cy="338554"/>
          </a:xfrm>
        </p:grpSpPr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53CF08F3-0771-0346-B590-169C1A035F83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5DA2E900-A7A4-8A4E-8C7B-4AE927D6CDE0}"/>
                </a:ext>
              </a:extLst>
            </p:cNvPr>
            <p:cNvSpPr txBox="1"/>
            <p:nvPr/>
          </p:nvSpPr>
          <p:spPr>
            <a:xfrm>
              <a:off x="654082" y="988919"/>
              <a:ext cx="794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EB0511DC-CEFB-514D-B620-ACE86E289DB2}"/>
              </a:ext>
            </a:extLst>
          </p:cNvPr>
          <p:cNvSpPr/>
          <p:nvPr/>
        </p:nvSpPr>
        <p:spPr>
          <a:xfrm>
            <a:off x="8157773" y="1350907"/>
            <a:ext cx="839513" cy="729454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AAE96423-56C5-BA4E-B781-4D53C903C152}"/>
              </a:ext>
            </a:extLst>
          </p:cNvPr>
          <p:cNvSpPr txBox="1"/>
          <p:nvPr/>
        </p:nvSpPr>
        <p:spPr>
          <a:xfrm>
            <a:off x="8059501" y="1381655"/>
            <a:ext cx="1036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Persistence-</a:t>
            </a:r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25CF2C9E-66DE-6A4E-A2CE-57392848FA6D}"/>
              </a:ext>
            </a:extLst>
          </p:cNvPr>
          <p:cNvSpPr/>
          <p:nvPr/>
        </p:nvSpPr>
        <p:spPr>
          <a:xfrm>
            <a:off x="7213730" y="3180732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4D4BF2DD-4F24-374F-9451-F14FEB54DD84}"/>
              </a:ext>
            </a:extLst>
          </p:cNvPr>
          <p:cNvSpPr txBox="1"/>
          <p:nvPr/>
        </p:nvSpPr>
        <p:spPr>
          <a:xfrm>
            <a:off x="7285787" y="3211480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2A4542C3-C0E3-AB47-B466-8787488562A9}"/>
              </a:ext>
            </a:extLst>
          </p:cNvPr>
          <p:cNvGrpSpPr/>
          <p:nvPr/>
        </p:nvGrpSpPr>
        <p:grpSpPr>
          <a:xfrm>
            <a:off x="7776815" y="3490631"/>
            <a:ext cx="671119" cy="293549"/>
            <a:chOff x="636152" y="1000316"/>
            <a:chExt cx="671119" cy="293549"/>
          </a:xfrm>
        </p:grpSpPr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A1AE0629-5EAB-4240-BC38-3C3856839DA3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091F793-A4A2-1043-980F-79ECD84E19B3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services</a:t>
              </a:r>
            </a:p>
          </p:txBody>
        </p:sp>
      </p:grp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CD1EBD25-9C23-B247-AD15-ADBF87384BE1}"/>
              </a:ext>
            </a:extLst>
          </p:cNvPr>
          <p:cNvSpPr/>
          <p:nvPr/>
        </p:nvSpPr>
        <p:spPr>
          <a:xfrm>
            <a:off x="7214266" y="2292134"/>
            <a:ext cx="880890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455914C8-F30F-434E-A524-4AF0C4B2E2DE}"/>
              </a:ext>
            </a:extLst>
          </p:cNvPr>
          <p:cNvSpPr txBox="1"/>
          <p:nvPr/>
        </p:nvSpPr>
        <p:spPr>
          <a:xfrm>
            <a:off x="7286323" y="2322882"/>
            <a:ext cx="773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api-in.jar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5EDC93B7-D62E-8F42-8AD1-FF6C3B5CBC0E}"/>
              </a:ext>
            </a:extLst>
          </p:cNvPr>
          <p:cNvGrpSpPr/>
          <p:nvPr/>
        </p:nvGrpSpPr>
        <p:grpSpPr>
          <a:xfrm>
            <a:off x="7337459" y="2600573"/>
            <a:ext cx="671119" cy="338554"/>
            <a:chOff x="636152" y="988919"/>
            <a:chExt cx="671119" cy="338554"/>
          </a:xfrm>
        </p:grpSpPr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0C3E9D95-92C4-D04E-9B8C-0625E7B6FC70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0413B286-676F-8F40-AB8F-02CF01BFEA2E}"/>
                </a:ext>
              </a:extLst>
            </p:cNvPr>
            <p:cNvSpPr txBox="1"/>
            <p:nvPr/>
          </p:nvSpPr>
          <p:spPr>
            <a:xfrm>
              <a:off x="636152" y="988919"/>
              <a:ext cx="671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AE1A33B7-EF34-AA4E-9FEA-556363C3322B}"/>
              </a:ext>
            </a:extLst>
          </p:cNvPr>
          <p:cNvSpPr/>
          <p:nvPr/>
        </p:nvSpPr>
        <p:spPr>
          <a:xfrm>
            <a:off x="8158003" y="2292134"/>
            <a:ext cx="880890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DB6361BF-5315-754B-B301-D508E04FD44E}"/>
              </a:ext>
            </a:extLst>
          </p:cNvPr>
          <p:cNvSpPr txBox="1"/>
          <p:nvPr/>
        </p:nvSpPr>
        <p:spPr>
          <a:xfrm>
            <a:off x="8230060" y="2322882"/>
            <a:ext cx="773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api-out.jar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D67C695D-014A-4943-A4C6-C4732CE4E39A}"/>
              </a:ext>
            </a:extLst>
          </p:cNvPr>
          <p:cNvGrpSpPr/>
          <p:nvPr/>
        </p:nvGrpSpPr>
        <p:grpSpPr>
          <a:xfrm>
            <a:off x="8281196" y="2600573"/>
            <a:ext cx="671119" cy="338554"/>
            <a:chOff x="636152" y="988919"/>
            <a:chExt cx="671119" cy="338554"/>
          </a:xfrm>
        </p:grpSpPr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18670B36-F460-D547-ACD7-69664B329DB5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EED632CC-89DB-E64C-AF26-BDDFDF9D2AFE}"/>
                </a:ext>
              </a:extLst>
            </p:cNvPr>
            <p:cNvSpPr txBox="1"/>
            <p:nvPr/>
          </p:nvSpPr>
          <p:spPr>
            <a:xfrm>
              <a:off x="636152" y="988919"/>
              <a:ext cx="671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id="{0EE8A4DC-0471-7A49-8A4B-2F53EEA3F7DC}"/>
              </a:ext>
            </a:extLst>
          </p:cNvPr>
          <p:cNvCxnSpPr>
            <a:cxnSpLocks/>
            <a:stCxn id="159" idx="0"/>
            <a:endCxn id="100" idx="2"/>
          </p:cNvCxnSpPr>
          <p:nvPr/>
        </p:nvCxnSpPr>
        <p:spPr>
          <a:xfrm flipV="1">
            <a:off x="1444892" y="1141466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화살표 연결선 315">
            <a:extLst>
              <a:ext uri="{FF2B5EF4-FFF2-40B4-BE49-F238E27FC236}">
                <a16:creationId xmlns:a16="http://schemas.microsoft.com/office/drawing/2014/main" id="{51496F82-5506-9D47-B0BD-4926F1BFABF6}"/>
              </a:ext>
            </a:extLst>
          </p:cNvPr>
          <p:cNvCxnSpPr>
            <a:cxnSpLocks/>
            <a:stCxn id="178" idx="0"/>
            <a:endCxn id="159" idx="2"/>
          </p:cNvCxnSpPr>
          <p:nvPr/>
        </p:nvCxnSpPr>
        <p:spPr>
          <a:xfrm flipV="1">
            <a:off x="1444760" y="2037937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708AF197-2345-B242-AC83-064E1FE411BF}"/>
              </a:ext>
            </a:extLst>
          </p:cNvPr>
          <p:cNvCxnSpPr>
            <a:cxnSpLocks/>
          </p:cNvCxnSpPr>
          <p:nvPr/>
        </p:nvCxnSpPr>
        <p:spPr>
          <a:xfrm flipV="1">
            <a:off x="3220600" y="1143571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화살표 연결선 317">
            <a:extLst>
              <a:ext uri="{FF2B5EF4-FFF2-40B4-BE49-F238E27FC236}">
                <a16:creationId xmlns:a16="http://schemas.microsoft.com/office/drawing/2014/main" id="{DC462162-5B83-AF4E-8E34-994DAD56B4EE}"/>
              </a:ext>
            </a:extLst>
          </p:cNvPr>
          <p:cNvCxnSpPr>
            <a:cxnSpLocks/>
          </p:cNvCxnSpPr>
          <p:nvPr/>
        </p:nvCxnSpPr>
        <p:spPr>
          <a:xfrm flipV="1">
            <a:off x="4098222" y="1135767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FE87BFF7-6E4D-1648-8BE7-75814346E987}"/>
              </a:ext>
            </a:extLst>
          </p:cNvPr>
          <p:cNvCxnSpPr>
            <a:cxnSpLocks/>
          </p:cNvCxnSpPr>
          <p:nvPr/>
        </p:nvCxnSpPr>
        <p:spPr>
          <a:xfrm flipV="1">
            <a:off x="3219897" y="2094955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화살표 연결선 319">
            <a:extLst>
              <a:ext uri="{FF2B5EF4-FFF2-40B4-BE49-F238E27FC236}">
                <a16:creationId xmlns:a16="http://schemas.microsoft.com/office/drawing/2014/main" id="{BDE8C1B2-9E64-1C46-946B-BFAD4710C3DB}"/>
              </a:ext>
            </a:extLst>
          </p:cNvPr>
          <p:cNvCxnSpPr>
            <a:cxnSpLocks/>
          </p:cNvCxnSpPr>
          <p:nvPr/>
        </p:nvCxnSpPr>
        <p:spPr>
          <a:xfrm flipV="1">
            <a:off x="4097519" y="2087151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연결선[R] 320">
            <a:extLst>
              <a:ext uri="{FF2B5EF4-FFF2-40B4-BE49-F238E27FC236}">
                <a16:creationId xmlns:a16="http://schemas.microsoft.com/office/drawing/2014/main" id="{DA3C5D1B-4338-4C45-862A-18CA664C307E}"/>
              </a:ext>
            </a:extLst>
          </p:cNvPr>
          <p:cNvCxnSpPr>
            <a:cxnSpLocks/>
          </p:cNvCxnSpPr>
          <p:nvPr/>
        </p:nvCxnSpPr>
        <p:spPr>
          <a:xfrm>
            <a:off x="2540491" y="305218"/>
            <a:ext cx="0" cy="4723982"/>
          </a:xfrm>
          <a:prstGeom prst="line">
            <a:avLst/>
          </a:prstGeom>
          <a:ln w="127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연결선[R] 321">
            <a:extLst>
              <a:ext uri="{FF2B5EF4-FFF2-40B4-BE49-F238E27FC236}">
                <a16:creationId xmlns:a16="http://schemas.microsoft.com/office/drawing/2014/main" id="{051B7FA5-17B2-A544-B2B8-2166D31B71A8}"/>
              </a:ext>
            </a:extLst>
          </p:cNvPr>
          <p:cNvCxnSpPr>
            <a:cxnSpLocks/>
          </p:cNvCxnSpPr>
          <p:nvPr/>
        </p:nvCxnSpPr>
        <p:spPr>
          <a:xfrm>
            <a:off x="4745808" y="305218"/>
            <a:ext cx="0" cy="4661229"/>
          </a:xfrm>
          <a:prstGeom prst="line">
            <a:avLst/>
          </a:prstGeom>
          <a:ln w="127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직선 연결선[R] 322">
            <a:extLst>
              <a:ext uri="{FF2B5EF4-FFF2-40B4-BE49-F238E27FC236}">
                <a16:creationId xmlns:a16="http://schemas.microsoft.com/office/drawing/2014/main" id="{AB6DF697-8B0C-4B40-95EF-E020919E3773}"/>
              </a:ext>
            </a:extLst>
          </p:cNvPr>
          <p:cNvCxnSpPr>
            <a:cxnSpLocks/>
          </p:cNvCxnSpPr>
          <p:nvPr/>
        </p:nvCxnSpPr>
        <p:spPr>
          <a:xfrm>
            <a:off x="6986984" y="309516"/>
            <a:ext cx="0" cy="4594178"/>
          </a:xfrm>
          <a:prstGeom prst="line">
            <a:avLst/>
          </a:prstGeom>
          <a:ln w="127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화살표 연결선 323">
            <a:extLst>
              <a:ext uri="{FF2B5EF4-FFF2-40B4-BE49-F238E27FC236}">
                <a16:creationId xmlns:a16="http://schemas.microsoft.com/office/drawing/2014/main" id="{B7724A54-4FB7-6748-87A1-BC7FF677E0B2}"/>
              </a:ext>
            </a:extLst>
          </p:cNvPr>
          <p:cNvCxnSpPr>
            <a:cxnSpLocks/>
          </p:cNvCxnSpPr>
          <p:nvPr/>
        </p:nvCxnSpPr>
        <p:spPr>
          <a:xfrm flipV="1">
            <a:off x="5461775" y="1137451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화살표 연결선 324">
            <a:extLst>
              <a:ext uri="{FF2B5EF4-FFF2-40B4-BE49-F238E27FC236}">
                <a16:creationId xmlns:a16="http://schemas.microsoft.com/office/drawing/2014/main" id="{0735AD07-E73C-2842-993A-18F66627F9C2}"/>
              </a:ext>
            </a:extLst>
          </p:cNvPr>
          <p:cNvCxnSpPr>
            <a:cxnSpLocks/>
          </p:cNvCxnSpPr>
          <p:nvPr/>
        </p:nvCxnSpPr>
        <p:spPr>
          <a:xfrm flipV="1">
            <a:off x="6339397" y="1129647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C2975C40-676E-854D-A40C-936B69D1BABA}"/>
              </a:ext>
            </a:extLst>
          </p:cNvPr>
          <p:cNvCxnSpPr>
            <a:cxnSpLocks/>
          </p:cNvCxnSpPr>
          <p:nvPr/>
        </p:nvCxnSpPr>
        <p:spPr>
          <a:xfrm flipV="1">
            <a:off x="5461072" y="2097434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화살표 연결선 326">
            <a:extLst>
              <a:ext uri="{FF2B5EF4-FFF2-40B4-BE49-F238E27FC236}">
                <a16:creationId xmlns:a16="http://schemas.microsoft.com/office/drawing/2014/main" id="{C776D834-FB7B-9641-BC48-9C4046F4F9FF}"/>
              </a:ext>
            </a:extLst>
          </p:cNvPr>
          <p:cNvCxnSpPr>
            <a:cxnSpLocks/>
          </p:cNvCxnSpPr>
          <p:nvPr/>
        </p:nvCxnSpPr>
        <p:spPr>
          <a:xfrm flipV="1">
            <a:off x="6338694" y="2089630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3A9C411F-367C-F544-B171-054504F7387B}"/>
              </a:ext>
            </a:extLst>
          </p:cNvPr>
          <p:cNvCxnSpPr>
            <a:cxnSpLocks/>
            <a:stCxn id="266" idx="2"/>
            <a:endCxn id="234" idx="0"/>
          </p:cNvCxnSpPr>
          <p:nvPr/>
        </p:nvCxnSpPr>
        <p:spPr>
          <a:xfrm>
            <a:off x="5865988" y="2981212"/>
            <a:ext cx="0" cy="207458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FDFC96B7-9C8B-3C4E-BDB2-41224C6364B9}"/>
              </a:ext>
            </a:extLst>
          </p:cNvPr>
          <p:cNvCxnSpPr>
            <a:cxnSpLocks/>
          </p:cNvCxnSpPr>
          <p:nvPr/>
        </p:nvCxnSpPr>
        <p:spPr>
          <a:xfrm flipV="1">
            <a:off x="7675789" y="1146929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화살표 연결선 329">
            <a:extLst>
              <a:ext uri="{FF2B5EF4-FFF2-40B4-BE49-F238E27FC236}">
                <a16:creationId xmlns:a16="http://schemas.microsoft.com/office/drawing/2014/main" id="{E5448F85-80B8-2D4F-9E32-3E6AB01B447D}"/>
              </a:ext>
            </a:extLst>
          </p:cNvPr>
          <p:cNvCxnSpPr>
            <a:cxnSpLocks/>
          </p:cNvCxnSpPr>
          <p:nvPr/>
        </p:nvCxnSpPr>
        <p:spPr>
          <a:xfrm flipV="1">
            <a:off x="8553411" y="1139125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화살표 연결선 330">
            <a:extLst>
              <a:ext uri="{FF2B5EF4-FFF2-40B4-BE49-F238E27FC236}">
                <a16:creationId xmlns:a16="http://schemas.microsoft.com/office/drawing/2014/main" id="{5BA77E5A-2936-C048-AD12-DDB0A55D15BD}"/>
              </a:ext>
            </a:extLst>
          </p:cNvPr>
          <p:cNvCxnSpPr>
            <a:cxnSpLocks/>
          </p:cNvCxnSpPr>
          <p:nvPr/>
        </p:nvCxnSpPr>
        <p:spPr>
          <a:xfrm flipV="1">
            <a:off x="7675789" y="2087436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화살표 연결선 331">
            <a:extLst>
              <a:ext uri="{FF2B5EF4-FFF2-40B4-BE49-F238E27FC236}">
                <a16:creationId xmlns:a16="http://schemas.microsoft.com/office/drawing/2014/main" id="{F68E422F-C2F0-D34E-B013-77D51C2699E3}"/>
              </a:ext>
            </a:extLst>
          </p:cNvPr>
          <p:cNvCxnSpPr>
            <a:cxnSpLocks/>
          </p:cNvCxnSpPr>
          <p:nvPr/>
        </p:nvCxnSpPr>
        <p:spPr>
          <a:xfrm flipV="1">
            <a:off x="8553411" y="2079632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화살표 연결선 332">
            <a:extLst>
              <a:ext uri="{FF2B5EF4-FFF2-40B4-BE49-F238E27FC236}">
                <a16:creationId xmlns:a16="http://schemas.microsoft.com/office/drawing/2014/main" id="{3141D193-925C-0C49-8468-27D47E09B42D}"/>
              </a:ext>
            </a:extLst>
          </p:cNvPr>
          <p:cNvCxnSpPr>
            <a:cxnSpLocks/>
          </p:cNvCxnSpPr>
          <p:nvPr/>
        </p:nvCxnSpPr>
        <p:spPr>
          <a:xfrm>
            <a:off x="7672912" y="2979164"/>
            <a:ext cx="0" cy="204969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C04818B1-4FD7-FF4D-9453-6B723B74500D}"/>
              </a:ext>
            </a:extLst>
          </p:cNvPr>
          <p:cNvCxnSpPr>
            <a:cxnSpLocks/>
          </p:cNvCxnSpPr>
          <p:nvPr/>
        </p:nvCxnSpPr>
        <p:spPr>
          <a:xfrm>
            <a:off x="8586954" y="2979406"/>
            <a:ext cx="0" cy="209264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직선 화살표 연결선 334">
            <a:extLst>
              <a:ext uri="{FF2B5EF4-FFF2-40B4-BE49-F238E27FC236}">
                <a16:creationId xmlns:a16="http://schemas.microsoft.com/office/drawing/2014/main" id="{CB1FA5CF-8EC2-4F4E-8C88-62CC9192EE8B}"/>
              </a:ext>
            </a:extLst>
          </p:cNvPr>
          <p:cNvCxnSpPr>
            <a:cxnSpLocks/>
          </p:cNvCxnSpPr>
          <p:nvPr/>
        </p:nvCxnSpPr>
        <p:spPr>
          <a:xfrm flipV="1">
            <a:off x="8136948" y="3866789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23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D61F34-CEF5-164B-B87C-82F0EB9D07C4}"/>
              </a:ext>
            </a:extLst>
          </p:cNvPr>
          <p:cNvGrpSpPr/>
          <p:nvPr/>
        </p:nvGrpSpPr>
        <p:grpSpPr>
          <a:xfrm>
            <a:off x="2621755" y="1994772"/>
            <a:ext cx="1685840" cy="539735"/>
            <a:chOff x="3737640" y="1066800"/>
            <a:chExt cx="1408101" cy="53973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A7B0B61-5541-564D-898B-3DA547B63ED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43D180-C05A-864D-8AEF-C4492114250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7C75ABF-7240-F14F-8D1C-8C06B76C2AB1}"/>
              </a:ext>
            </a:extLst>
          </p:cNvPr>
          <p:cNvGrpSpPr/>
          <p:nvPr/>
        </p:nvGrpSpPr>
        <p:grpSpPr>
          <a:xfrm>
            <a:off x="1286880" y="3355984"/>
            <a:ext cx="1685840" cy="539735"/>
            <a:chOff x="3737640" y="1066800"/>
            <a:chExt cx="1408101" cy="53973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5EBC44D-7AA9-A241-80D9-60BC7D5C1A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31733-967F-524B-8B90-925D4FEB371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02C839-0676-5C4D-A7FC-3BD933ED3441}"/>
              </a:ext>
            </a:extLst>
          </p:cNvPr>
          <p:cNvGrpSpPr/>
          <p:nvPr/>
        </p:nvGrpSpPr>
        <p:grpSpPr>
          <a:xfrm>
            <a:off x="3973159" y="3355984"/>
            <a:ext cx="1685840" cy="539735"/>
            <a:chOff x="3737640" y="1066800"/>
            <a:chExt cx="1408101" cy="53973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5A74E30-3FC7-C54E-BF80-4BBEB844266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6602F1-C7D5-6F4D-BFF7-5E77CD3DA589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90ADD9-00F8-B541-A80D-72BAD9FA9F85}"/>
              </a:ext>
            </a:extLst>
          </p:cNvPr>
          <p:cNvSpPr/>
          <p:nvPr/>
        </p:nvSpPr>
        <p:spPr>
          <a:xfrm>
            <a:off x="919526" y="1713029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098379-7473-1644-B26D-959C04C340BB}"/>
              </a:ext>
            </a:extLst>
          </p:cNvPr>
          <p:cNvSpPr/>
          <p:nvPr/>
        </p:nvSpPr>
        <p:spPr>
          <a:xfrm>
            <a:off x="919527" y="3080177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4F4E8A-2636-1549-9B68-9A08B1660280}"/>
              </a:ext>
            </a:extLst>
          </p:cNvPr>
          <p:cNvSpPr txBox="1"/>
          <p:nvPr/>
        </p:nvSpPr>
        <p:spPr>
          <a:xfrm rot="16200000">
            <a:off x="116653" y="2126139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7C20F1-9A97-9C4A-81F3-AF4510E195E0}"/>
              </a:ext>
            </a:extLst>
          </p:cNvPr>
          <p:cNvSpPr txBox="1"/>
          <p:nvPr/>
        </p:nvSpPr>
        <p:spPr>
          <a:xfrm rot="16200000">
            <a:off x="116652" y="3493287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41DEC44-C96A-304C-92E9-674ABFF2031A}"/>
              </a:ext>
            </a:extLst>
          </p:cNvPr>
          <p:cNvCxnSpPr>
            <a:cxnSpLocks/>
          </p:cNvCxnSpPr>
          <p:nvPr/>
        </p:nvCxnSpPr>
        <p:spPr>
          <a:xfrm rot="5400000">
            <a:off x="2368876" y="2710891"/>
            <a:ext cx="821476" cy="45670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C56390F7-027D-1542-A2CF-8B2A7DE3F8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5173" y="2785430"/>
            <a:ext cx="830411" cy="33443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7C9C6C1-7955-5947-B413-877A24E1A2F4}"/>
              </a:ext>
            </a:extLst>
          </p:cNvPr>
          <p:cNvCxnSpPr>
            <a:cxnSpLocks/>
            <a:stCxn id="62" idx="1"/>
            <a:endCxn id="59" idx="3"/>
          </p:cNvCxnSpPr>
          <p:nvPr/>
        </p:nvCxnSpPr>
        <p:spPr>
          <a:xfrm flipH="1">
            <a:off x="2972720" y="3625852"/>
            <a:ext cx="1000439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0955B9C-236A-BE49-BF7D-1CA72944A605}"/>
              </a:ext>
            </a:extLst>
          </p:cNvPr>
          <p:cNvGrpSpPr/>
          <p:nvPr/>
        </p:nvGrpSpPr>
        <p:grpSpPr>
          <a:xfrm>
            <a:off x="2621755" y="614247"/>
            <a:ext cx="1685840" cy="539735"/>
            <a:chOff x="3737640" y="1066800"/>
            <a:chExt cx="1408101" cy="53973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4C805EB-BA14-7847-831E-B4FAEEDA4E4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CBF7D1-FBC1-B24D-876F-0D88D1AD6EB3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FF3ECA-C49C-554F-8F64-8C5D67002B11}"/>
              </a:ext>
            </a:extLst>
          </p:cNvPr>
          <p:cNvSpPr/>
          <p:nvPr/>
        </p:nvSpPr>
        <p:spPr>
          <a:xfrm>
            <a:off x="919526" y="332504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DB62-E2F4-BC4F-B18E-5C3FADD6F30D}"/>
              </a:ext>
            </a:extLst>
          </p:cNvPr>
          <p:cNvSpPr txBox="1"/>
          <p:nvPr/>
        </p:nvSpPr>
        <p:spPr>
          <a:xfrm rot="16200000">
            <a:off x="116653" y="745614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9" name="꺾인 연결선[E] 68">
            <a:extLst>
              <a:ext uri="{FF2B5EF4-FFF2-40B4-BE49-F238E27FC236}">
                <a16:creationId xmlns:a16="http://schemas.microsoft.com/office/drawing/2014/main" id="{0E1085DA-A365-064E-846E-BD3DCBA8847F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 flipV="1">
            <a:off x="1565617" y="881113"/>
            <a:ext cx="1056138" cy="2468868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482A1B6B-E338-3E4D-AE71-A2A9675B73ED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4307595" y="881113"/>
            <a:ext cx="1000440" cy="248674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26CFFED-F2C4-254C-BDEA-6BFDB33ACD36}"/>
              </a:ext>
            </a:extLst>
          </p:cNvPr>
          <p:cNvGrpSpPr/>
          <p:nvPr/>
        </p:nvGrpSpPr>
        <p:grpSpPr>
          <a:xfrm>
            <a:off x="7041484" y="1982897"/>
            <a:ext cx="4372119" cy="539735"/>
            <a:chOff x="3737640" y="1066800"/>
            <a:chExt cx="1408101" cy="53973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E70E4AF-CC7E-EA4C-A52C-A6633828923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A29B12-75D8-1A44-8640-8671BE902D4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AF7465C-93D4-D848-B0E9-632A97EE7787}"/>
              </a:ext>
            </a:extLst>
          </p:cNvPr>
          <p:cNvGrpSpPr/>
          <p:nvPr/>
        </p:nvGrpSpPr>
        <p:grpSpPr>
          <a:xfrm>
            <a:off x="7041484" y="3344109"/>
            <a:ext cx="1334876" cy="539735"/>
            <a:chOff x="3737640" y="1066800"/>
            <a:chExt cx="1408101" cy="53973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87BF0DC-9EB1-E64E-8BF8-46478BBFB42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B2451C-7305-6A43-A66F-44949434154A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03D12C5-14D9-594C-A37F-63EC9F017239}"/>
              </a:ext>
            </a:extLst>
          </p:cNvPr>
          <p:cNvGrpSpPr/>
          <p:nvPr/>
        </p:nvGrpSpPr>
        <p:grpSpPr>
          <a:xfrm>
            <a:off x="10078725" y="3344109"/>
            <a:ext cx="1334877" cy="539735"/>
            <a:chOff x="3737640" y="1066800"/>
            <a:chExt cx="1408101" cy="53973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F998E84-1477-9F46-8EA2-A858D3F2729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69E0AE-0A48-EA40-BE4F-E332270C65EB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342638F-C17E-E34A-BE90-16A66044F17B}"/>
              </a:ext>
            </a:extLst>
          </p:cNvPr>
          <p:cNvSpPr/>
          <p:nvPr/>
        </p:nvSpPr>
        <p:spPr>
          <a:xfrm>
            <a:off x="6674130" y="1701154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1306F70-50E9-204D-81EC-7EFC1408814A}"/>
              </a:ext>
            </a:extLst>
          </p:cNvPr>
          <p:cNvSpPr/>
          <p:nvPr/>
        </p:nvSpPr>
        <p:spPr>
          <a:xfrm>
            <a:off x="6674131" y="3068302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FA91D6-C336-5347-872E-37E17665C0BA}"/>
              </a:ext>
            </a:extLst>
          </p:cNvPr>
          <p:cNvSpPr txBox="1"/>
          <p:nvPr/>
        </p:nvSpPr>
        <p:spPr>
          <a:xfrm rot="16200000">
            <a:off x="5871257" y="2114264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1E090F-2F21-2547-ACD5-7AE974943AF3}"/>
              </a:ext>
            </a:extLst>
          </p:cNvPr>
          <p:cNvSpPr txBox="1"/>
          <p:nvPr/>
        </p:nvSpPr>
        <p:spPr>
          <a:xfrm rot="16200000">
            <a:off x="5871256" y="3481412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89DA8620-CE2F-C049-99CA-E5CE59D285A2}"/>
              </a:ext>
            </a:extLst>
          </p:cNvPr>
          <p:cNvCxnSpPr>
            <a:cxnSpLocks/>
            <a:endCxn id="29" idx="0"/>
          </p:cNvCxnSpPr>
          <p:nvPr/>
        </p:nvCxnSpPr>
        <p:spPr>
          <a:xfrm rot="5400000">
            <a:off x="7528589" y="2714841"/>
            <a:ext cx="809601" cy="44893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4C0362AF-9CA8-344F-9300-F8594837E688}"/>
              </a:ext>
            </a:extLst>
          </p:cNvPr>
          <p:cNvCxnSpPr>
            <a:cxnSpLocks/>
            <a:endCxn id="32" idx="0"/>
          </p:cNvCxnSpPr>
          <p:nvPr/>
        </p:nvCxnSpPr>
        <p:spPr>
          <a:xfrm rot="16200000" flipH="1">
            <a:off x="10154828" y="2752772"/>
            <a:ext cx="735765" cy="44690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BDF6CB5-03BA-AE40-B524-9476C9278F2A}"/>
              </a:ext>
            </a:extLst>
          </p:cNvPr>
          <p:cNvGrpSpPr/>
          <p:nvPr/>
        </p:nvGrpSpPr>
        <p:grpSpPr>
          <a:xfrm>
            <a:off x="7041484" y="657499"/>
            <a:ext cx="1685840" cy="539735"/>
            <a:chOff x="3737640" y="1066800"/>
            <a:chExt cx="1408101" cy="53973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606603-FC8C-5545-BC6E-9597030A7F5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40DA8D-9A5E-3843-8F37-AEB4C26E4659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26833B-9C16-1145-9E70-0ACBA0E9B877}"/>
              </a:ext>
            </a:extLst>
          </p:cNvPr>
          <p:cNvSpPr/>
          <p:nvPr/>
        </p:nvSpPr>
        <p:spPr>
          <a:xfrm>
            <a:off x="6674130" y="320629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6EF0C0-A76B-C24D-B9D8-42B1417E4917}"/>
              </a:ext>
            </a:extLst>
          </p:cNvPr>
          <p:cNvSpPr txBox="1"/>
          <p:nvPr/>
        </p:nvSpPr>
        <p:spPr>
          <a:xfrm rot="16200000">
            <a:off x="5871257" y="733739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4A2A350A-AE0E-EF4B-B4A5-14F1F53EB02C}"/>
              </a:ext>
            </a:extLst>
          </p:cNvPr>
          <p:cNvCxnSpPr>
            <a:cxnSpLocks/>
            <a:stCxn id="42" idx="2"/>
          </p:cNvCxnSpPr>
          <p:nvPr/>
        </p:nvCxnSpPr>
        <p:spPr>
          <a:xfrm rot="16200000" flipH="1">
            <a:off x="7631299" y="1450338"/>
            <a:ext cx="779660" cy="273451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4329F07-CB44-9944-8DBB-DE3538CC0CA8}"/>
              </a:ext>
            </a:extLst>
          </p:cNvPr>
          <p:cNvGrpSpPr/>
          <p:nvPr/>
        </p:nvGrpSpPr>
        <p:grpSpPr>
          <a:xfrm>
            <a:off x="9727763" y="657499"/>
            <a:ext cx="1685840" cy="539735"/>
            <a:chOff x="3737640" y="1066800"/>
            <a:chExt cx="1408101" cy="53973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F7AF150-E153-FD43-A129-DD704E7583B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EE51202-D98D-4240-AB8A-6C0257635F47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16D56369-A9D1-C344-A0B7-3F4176DAA65F}"/>
              </a:ext>
            </a:extLst>
          </p:cNvPr>
          <p:cNvCxnSpPr>
            <a:cxnSpLocks/>
            <a:stCxn id="72" idx="2"/>
          </p:cNvCxnSpPr>
          <p:nvPr/>
        </p:nvCxnSpPr>
        <p:spPr>
          <a:xfrm rot="5400000">
            <a:off x="10036200" y="1460291"/>
            <a:ext cx="797540" cy="27142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E07A80D-2719-BB4A-A064-C42F3E0EB543}"/>
              </a:ext>
            </a:extLst>
          </p:cNvPr>
          <p:cNvGrpSpPr/>
          <p:nvPr/>
        </p:nvGrpSpPr>
        <p:grpSpPr>
          <a:xfrm>
            <a:off x="8562726" y="3346081"/>
            <a:ext cx="1334877" cy="539735"/>
            <a:chOff x="3737640" y="1066800"/>
            <a:chExt cx="1408101" cy="53973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EEDD7CE-7357-3842-B99E-2C943AA0E15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8C9CC09-E3C1-8645-B18B-187E55E71C15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7A3BA6A8-4319-2549-8D0A-7131376F0501}"/>
              </a:ext>
            </a:extLst>
          </p:cNvPr>
          <p:cNvCxnSpPr>
            <a:cxnSpLocks/>
            <a:stCxn id="26" idx="2"/>
            <a:endCxn id="77" idx="0"/>
          </p:cNvCxnSpPr>
          <p:nvPr/>
        </p:nvCxnSpPr>
        <p:spPr>
          <a:xfrm rot="16200000" flipH="1">
            <a:off x="8817130" y="2933045"/>
            <a:ext cx="823449" cy="2621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94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334EA4F-020D-3C42-8ED1-F68B3FEAA6E4}"/>
              </a:ext>
            </a:extLst>
          </p:cNvPr>
          <p:cNvSpPr/>
          <p:nvPr/>
        </p:nvSpPr>
        <p:spPr>
          <a:xfrm>
            <a:off x="309458" y="642867"/>
            <a:ext cx="2206167" cy="301473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AA62A86-9B74-D249-8E32-E553F9D85C4D}"/>
              </a:ext>
            </a:extLst>
          </p:cNvPr>
          <p:cNvSpPr txBox="1"/>
          <p:nvPr/>
        </p:nvSpPr>
        <p:spPr>
          <a:xfrm>
            <a:off x="573294" y="943117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UseCase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7CD06B5-5BD7-B241-BCB2-63A55A57FD13}"/>
              </a:ext>
            </a:extLst>
          </p:cNvPr>
          <p:cNvSpPr/>
          <p:nvPr/>
        </p:nvSpPr>
        <p:spPr>
          <a:xfrm>
            <a:off x="483675" y="871385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EC201D50-485E-3A4D-B6CB-A0CBF5BE58EA}"/>
              </a:ext>
            </a:extLst>
          </p:cNvPr>
          <p:cNvSpPr/>
          <p:nvPr/>
        </p:nvSpPr>
        <p:spPr>
          <a:xfrm>
            <a:off x="313830" y="39664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3A22D6A-B77B-964D-9BE6-22010869BB14}"/>
              </a:ext>
            </a:extLst>
          </p:cNvPr>
          <p:cNvSpPr txBox="1"/>
          <p:nvPr/>
        </p:nvSpPr>
        <p:spPr>
          <a:xfrm>
            <a:off x="309459" y="414350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application.port.in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B4D389-522D-3F45-AA95-92444C44D5BF}"/>
              </a:ext>
            </a:extLst>
          </p:cNvPr>
          <p:cNvSpPr/>
          <p:nvPr/>
        </p:nvSpPr>
        <p:spPr>
          <a:xfrm>
            <a:off x="485585" y="2800003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55D211-CC5C-FA4C-B4BE-3458FB442E16}"/>
              </a:ext>
            </a:extLst>
          </p:cNvPr>
          <p:cNvSpPr txBox="1"/>
          <p:nvPr/>
        </p:nvSpPr>
        <p:spPr>
          <a:xfrm>
            <a:off x="552038" y="2874903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RevokeActivity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Command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DE23CF4-F3A9-6E48-8A44-7FDA65CE8811}"/>
              </a:ext>
            </a:extLst>
          </p:cNvPr>
          <p:cNvSpPr/>
          <p:nvPr/>
        </p:nvSpPr>
        <p:spPr>
          <a:xfrm>
            <a:off x="483426" y="1816115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A4B8F070-AEB6-CB42-9713-F080A9C5912E}"/>
              </a:ext>
            </a:extLst>
          </p:cNvPr>
          <p:cNvSpPr/>
          <p:nvPr/>
        </p:nvSpPr>
        <p:spPr>
          <a:xfrm>
            <a:off x="2962686" y="649553"/>
            <a:ext cx="2206167" cy="300804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EFF01E2-80AA-634E-95B9-5B5E50182C63}"/>
              </a:ext>
            </a:extLst>
          </p:cNvPr>
          <p:cNvSpPr txBox="1"/>
          <p:nvPr/>
        </p:nvSpPr>
        <p:spPr>
          <a:xfrm>
            <a:off x="3226522" y="949804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4B89B15-1299-DD4D-BB38-B8518E3F0D1F}"/>
              </a:ext>
            </a:extLst>
          </p:cNvPr>
          <p:cNvSpPr/>
          <p:nvPr/>
        </p:nvSpPr>
        <p:spPr>
          <a:xfrm>
            <a:off x="3136903" y="878072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407F8C3-F39B-0F4A-A08D-613068B03C01}"/>
              </a:ext>
            </a:extLst>
          </p:cNvPr>
          <p:cNvSpPr/>
          <p:nvPr/>
        </p:nvSpPr>
        <p:spPr>
          <a:xfrm>
            <a:off x="2967058" y="403333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3B96A4A-C9C6-D042-91B8-8E8FE5AB64E9}"/>
              </a:ext>
            </a:extLst>
          </p:cNvPr>
          <p:cNvSpPr txBox="1"/>
          <p:nvPr/>
        </p:nvSpPr>
        <p:spPr>
          <a:xfrm>
            <a:off x="2962687" y="421037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0C50E56-EE35-514D-86C0-C4BB9B9E7ADB}"/>
              </a:ext>
            </a:extLst>
          </p:cNvPr>
          <p:cNvSpPr txBox="1"/>
          <p:nvPr/>
        </p:nvSpPr>
        <p:spPr>
          <a:xfrm>
            <a:off x="907659" y="744366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698BF162-2DD1-2D47-B4D7-8BD55E43C118}"/>
              </a:ext>
            </a:extLst>
          </p:cNvPr>
          <p:cNvCxnSpPr>
            <a:cxnSpLocks/>
            <a:stCxn id="214" idx="3"/>
            <a:endCxn id="175" idx="1"/>
          </p:cNvCxnSpPr>
          <p:nvPr/>
        </p:nvCxnSpPr>
        <p:spPr>
          <a:xfrm>
            <a:off x="2454069" y="1209979"/>
            <a:ext cx="682834" cy="221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삼각형 213">
            <a:extLst>
              <a:ext uri="{FF2B5EF4-FFF2-40B4-BE49-F238E27FC236}">
                <a16:creationId xmlns:a16="http://schemas.microsoft.com/office/drawing/2014/main" id="{F0333C9B-9B88-E746-B6C6-22174FC8F430}"/>
              </a:ext>
            </a:extLst>
          </p:cNvPr>
          <p:cNvSpPr/>
          <p:nvPr/>
        </p:nvSpPr>
        <p:spPr>
          <a:xfrm rot="16200000">
            <a:off x="2326412" y="114842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6F1C00-FF3D-0B4B-ADE5-E6F80CD91A1C}"/>
              </a:ext>
            </a:extLst>
          </p:cNvPr>
          <p:cNvCxnSpPr>
            <a:cxnSpLocks/>
            <a:stCxn id="168" idx="2"/>
            <a:endCxn id="35" idx="0"/>
          </p:cNvCxnSpPr>
          <p:nvPr/>
        </p:nvCxnSpPr>
        <p:spPr>
          <a:xfrm flipH="1">
            <a:off x="1400250" y="1539622"/>
            <a:ext cx="249" cy="27649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C2BBE73-90FE-2348-8285-B9C79125321E}"/>
              </a:ext>
            </a:extLst>
          </p:cNvPr>
          <p:cNvSpPr txBox="1"/>
          <p:nvPr/>
        </p:nvSpPr>
        <p:spPr>
          <a:xfrm>
            <a:off x="552038" y="1914124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Command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49CDBCA-9B60-AD43-A02C-F9CE568B66EB}"/>
              </a:ext>
            </a:extLst>
          </p:cNvPr>
          <p:cNvCxnSpPr>
            <a:cxnSpLocks/>
            <a:stCxn id="42" idx="0"/>
            <a:endCxn id="35" idx="2"/>
          </p:cNvCxnSpPr>
          <p:nvPr/>
        </p:nvCxnSpPr>
        <p:spPr>
          <a:xfrm flipH="1" flipV="1">
            <a:off x="1400250" y="2484352"/>
            <a:ext cx="2159" cy="31565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679BE5F-86EB-1E4C-9B59-C9FB871CD455}"/>
              </a:ext>
            </a:extLst>
          </p:cNvPr>
          <p:cNvSpPr txBox="1"/>
          <p:nvPr/>
        </p:nvSpPr>
        <p:spPr>
          <a:xfrm>
            <a:off x="898445" y="2690858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BF2C79-F181-224A-A537-CDCDBFAF47E2}"/>
              </a:ext>
            </a:extLst>
          </p:cNvPr>
          <p:cNvSpPr/>
          <p:nvPr/>
        </p:nvSpPr>
        <p:spPr>
          <a:xfrm>
            <a:off x="3136903" y="2795417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0A634A-5E7B-AD40-82D2-83F3A3C2E088}"/>
              </a:ext>
            </a:extLst>
          </p:cNvPr>
          <p:cNvSpPr txBox="1"/>
          <p:nvPr/>
        </p:nvSpPr>
        <p:spPr>
          <a:xfrm>
            <a:off x="3214480" y="2874903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RevokeActivity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5A8B656-0324-814D-85C2-5A6D41BC87C5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2454069" y="3178940"/>
            <a:ext cx="682834" cy="221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삼각형 49">
            <a:extLst>
              <a:ext uri="{FF2B5EF4-FFF2-40B4-BE49-F238E27FC236}">
                <a16:creationId xmlns:a16="http://schemas.microsoft.com/office/drawing/2014/main" id="{A8C5B86C-EFE9-DF4E-A9DC-5DB111415436}"/>
              </a:ext>
            </a:extLst>
          </p:cNvPr>
          <p:cNvSpPr/>
          <p:nvPr/>
        </p:nvSpPr>
        <p:spPr>
          <a:xfrm rot="16200000">
            <a:off x="2326412" y="311738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426988A-334C-AA44-A525-FC1B4196C4F9}"/>
              </a:ext>
            </a:extLst>
          </p:cNvPr>
          <p:cNvSpPr/>
          <p:nvPr/>
        </p:nvSpPr>
        <p:spPr>
          <a:xfrm>
            <a:off x="5931882" y="642867"/>
            <a:ext cx="2206167" cy="257622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D3C13C-7B70-A746-9DB8-B9D2FCD54F0E}"/>
              </a:ext>
            </a:extLst>
          </p:cNvPr>
          <p:cNvSpPr txBox="1"/>
          <p:nvPr/>
        </p:nvSpPr>
        <p:spPr>
          <a:xfrm>
            <a:off x="6195718" y="943117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UseCase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F9E0FA6-760C-C14A-AE2E-D77286201C6E}"/>
              </a:ext>
            </a:extLst>
          </p:cNvPr>
          <p:cNvSpPr/>
          <p:nvPr/>
        </p:nvSpPr>
        <p:spPr>
          <a:xfrm>
            <a:off x="6106099" y="871385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384587-EE96-AB4E-97F9-B19C107CA6F7}"/>
              </a:ext>
            </a:extLst>
          </p:cNvPr>
          <p:cNvSpPr/>
          <p:nvPr/>
        </p:nvSpPr>
        <p:spPr>
          <a:xfrm>
            <a:off x="5936254" y="39664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1111454-1307-2B4F-8FBD-C4543FF76F41}"/>
              </a:ext>
            </a:extLst>
          </p:cNvPr>
          <p:cNvSpPr txBox="1"/>
          <p:nvPr/>
        </p:nvSpPr>
        <p:spPr>
          <a:xfrm>
            <a:off x="5931883" y="414350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application.port.in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F1BE4EE-A838-EE43-9EE0-ED903CA3AF88}"/>
              </a:ext>
            </a:extLst>
          </p:cNvPr>
          <p:cNvSpPr/>
          <p:nvPr/>
        </p:nvSpPr>
        <p:spPr>
          <a:xfrm>
            <a:off x="8585110" y="649554"/>
            <a:ext cx="2206167" cy="1062706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1612894-3E02-A440-8DBE-C9126D8401C2}"/>
              </a:ext>
            </a:extLst>
          </p:cNvPr>
          <p:cNvSpPr txBox="1"/>
          <p:nvPr/>
        </p:nvSpPr>
        <p:spPr>
          <a:xfrm>
            <a:off x="8848946" y="949804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8A9D8B6-9373-2B4C-A09F-0F0A1F8CE53D}"/>
              </a:ext>
            </a:extLst>
          </p:cNvPr>
          <p:cNvSpPr/>
          <p:nvPr/>
        </p:nvSpPr>
        <p:spPr>
          <a:xfrm>
            <a:off x="8759327" y="878072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2182747-DFD8-0C41-972E-464806D19162}"/>
              </a:ext>
            </a:extLst>
          </p:cNvPr>
          <p:cNvSpPr/>
          <p:nvPr/>
        </p:nvSpPr>
        <p:spPr>
          <a:xfrm>
            <a:off x="8589482" y="403333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F1EC80E-DC57-D34D-B7BD-5879D76EB8A0}"/>
              </a:ext>
            </a:extLst>
          </p:cNvPr>
          <p:cNvSpPr txBox="1"/>
          <p:nvPr/>
        </p:nvSpPr>
        <p:spPr>
          <a:xfrm>
            <a:off x="8585111" y="421037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2648D45-9931-DA49-8553-E37ADFBF13DF}"/>
              </a:ext>
            </a:extLst>
          </p:cNvPr>
          <p:cNvSpPr txBox="1"/>
          <p:nvPr/>
        </p:nvSpPr>
        <p:spPr>
          <a:xfrm>
            <a:off x="6530083" y="744366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323885D-DCA3-E141-BC55-F56306540ED1}"/>
              </a:ext>
            </a:extLst>
          </p:cNvPr>
          <p:cNvCxnSpPr>
            <a:cxnSpLocks/>
            <a:stCxn id="74" idx="3"/>
            <a:endCxn id="69" idx="1"/>
          </p:cNvCxnSpPr>
          <p:nvPr/>
        </p:nvCxnSpPr>
        <p:spPr>
          <a:xfrm>
            <a:off x="8076493" y="1209979"/>
            <a:ext cx="682834" cy="221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삼각형 73">
            <a:extLst>
              <a:ext uri="{FF2B5EF4-FFF2-40B4-BE49-F238E27FC236}">
                <a16:creationId xmlns:a16="http://schemas.microsoft.com/office/drawing/2014/main" id="{9B9D4C73-5878-FB44-B7B9-644E7DAD9D72}"/>
              </a:ext>
            </a:extLst>
          </p:cNvPr>
          <p:cNvSpPr/>
          <p:nvPr/>
        </p:nvSpPr>
        <p:spPr>
          <a:xfrm rot="16200000">
            <a:off x="7948836" y="114842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3A4203A-07A4-234A-AAF7-BFD685D7D66B}"/>
              </a:ext>
            </a:extLst>
          </p:cNvPr>
          <p:cNvSpPr/>
          <p:nvPr/>
        </p:nvSpPr>
        <p:spPr>
          <a:xfrm>
            <a:off x="8585110" y="2156384"/>
            <a:ext cx="2206167" cy="1062706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E6BB2A-F319-6240-800F-9696566E7496}"/>
              </a:ext>
            </a:extLst>
          </p:cNvPr>
          <p:cNvSpPr txBox="1"/>
          <p:nvPr/>
        </p:nvSpPr>
        <p:spPr>
          <a:xfrm>
            <a:off x="8848946" y="2559284"/>
            <a:ext cx="167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6A72EB-7AF5-174A-88AF-EF9EA191A3DB}"/>
              </a:ext>
            </a:extLst>
          </p:cNvPr>
          <p:cNvSpPr/>
          <p:nvPr/>
        </p:nvSpPr>
        <p:spPr>
          <a:xfrm>
            <a:off x="8759327" y="2384902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AB399D2-85CD-214C-9614-2459F0FB0621}"/>
              </a:ext>
            </a:extLst>
          </p:cNvPr>
          <p:cNvSpPr/>
          <p:nvPr/>
        </p:nvSpPr>
        <p:spPr>
          <a:xfrm>
            <a:off x="8589482" y="1910163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C0CE023-5891-204F-BE3A-C520113F26DB}"/>
              </a:ext>
            </a:extLst>
          </p:cNvPr>
          <p:cNvSpPr txBox="1"/>
          <p:nvPr/>
        </p:nvSpPr>
        <p:spPr>
          <a:xfrm>
            <a:off x="8585111" y="1927867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A979188-49A4-3A48-AB02-13D7061369E3}"/>
              </a:ext>
            </a:extLst>
          </p:cNvPr>
          <p:cNvCxnSpPr>
            <a:cxnSpLocks/>
            <a:stCxn id="69" idx="2"/>
            <a:endCxn id="86" idx="0"/>
          </p:cNvCxnSpPr>
          <p:nvPr/>
        </p:nvCxnSpPr>
        <p:spPr>
          <a:xfrm>
            <a:off x="9676151" y="1546309"/>
            <a:ext cx="0" cy="83859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7D132D5A-E484-5F4E-B5D6-30344FFD1A27}"/>
              </a:ext>
            </a:extLst>
          </p:cNvPr>
          <p:cNvCxnSpPr>
            <a:cxnSpLocks/>
            <a:stCxn id="54" idx="2"/>
            <a:endCxn id="86" idx="1"/>
          </p:cNvCxnSpPr>
          <p:nvPr/>
        </p:nvCxnSpPr>
        <p:spPr>
          <a:xfrm rot="16200000" flipH="1">
            <a:off x="7301426" y="1261119"/>
            <a:ext cx="1179399" cy="1736404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959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334EA4F-020D-3C42-8ED1-F68B3FEAA6E4}"/>
              </a:ext>
            </a:extLst>
          </p:cNvPr>
          <p:cNvSpPr/>
          <p:nvPr/>
        </p:nvSpPr>
        <p:spPr>
          <a:xfrm>
            <a:off x="309458" y="642867"/>
            <a:ext cx="2206167" cy="221750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AA62A86-9B74-D249-8E32-E553F9D85C4D}"/>
              </a:ext>
            </a:extLst>
          </p:cNvPr>
          <p:cNvSpPr txBox="1"/>
          <p:nvPr/>
        </p:nvSpPr>
        <p:spPr>
          <a:xfrm>
            <a:off x="586395" y="1527113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Controller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7CD06B5-5BD7-B241-BCB2-63A55A57FD13}"/>
              </a:ext>
            </a:extLst>
          </p:cNvPr>
          <p:cNvSpPr/>
          <p:nvPr/>
        </p:nvSpPr>
        <p:spPr>
          <a:xfrm>
            <a:off x="496776" y="1455381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EC201D50-485E-3A4D-B6CB-A0CBF5BE58EA}"/>
              </a:ext>
            </a:extLst>
          </p:cNvPr>
          <p:cNvSpPr/>
          <p:nvPr/>
        </p:nvSpPr>
        <p:spPr>
          <a:xfrm>
            <a:off x="313830" y="39664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3A22D6A-B77B-964D-9BE6-22010869BB14}"/>
              </a:ext>
            </a:extLst>
          </p:cNvPr>
          <p:cNvSpPr txBox="1"/>
          <p:nvPr/>
        </p:nvSpPr>
        <p:spPr>
          <a:xfrm>
            <a:off x="309459" y="414350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application.web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A4B8F070-AEB6-CB42-9713-F080A9C5912E}"/>
              </a:ext>
            </a:extLst>
          </p:cNvPr>
          <p:cNvSpPr/>
          <p:nvPr/>
        </p:nvSpPr>
        <p:spPr>
          <a:xfrm>
            <a:off x="2962686" y="649554"/>
            <a:ext cx="2206167" cy="221750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EFF01E2-80AA-634E-95B9-5B5E50182C63}"/>
              </a:ext>
            </a:extLst>
          </p:cNvPr>
          <p:cNvSpPr txBox="1"/>
          <p:nvPr/>
        </p:nvSpPr>
        <p:spPr>
          <a:xfrm>
            <a:off x="3226522" y="949804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4B89B15-1299-DD4D-BB38-B8518E3F0D1F}"/>
              </a:ext>
            </a:extLst>
          </p:cNvPr>
          <p:cNvSpPr/>
          <p:nvPr/>
        </p:nvSpPr>
        <p:spPr>
          <a:xfrm>
            <a:off x="3136903" y="878072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407F8C3-F39B-0F4A-A08D-613068B03C01}"/>
              </a:ext>
            </a:extLst>
          </p:cNvPr>
          <p:cNvSpPr/>
          <p:nvPr/>
        </p:nvSpPr>
        <p:spPr>
          <a:xfrm>
            <a:off x="2967058" y="403333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3B96A4A-C9C6-D042-91B8-8E8FE5AB64E9}"/>
              </a:ext>
            </a:extLst>
          </p:cNvPr>
          <p:cNvSpPr txBox="1"/>
          <p:nvPr/>
        </p:nvSpPr>
        <p:spPr>
          <a:xfrm>
            <a:off x="2962687" y="421037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BF2C79-F181-224A-A537-CDCDBFAF47E2}"/>
              </a:ext>
            </a:extLst>
          </p:cNvPr>
          <p:cNvSpPr/>
          <p:nvPr/>
        </p:nvSpPr>
        <p:spPr>
          <a:xfrm>
            <a:off x="3136903" y="1999711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0A634A-5E7B-AD40-82D2-83F3A3C2E088}"/>
              </a:ext>
            </a:extLst>
          </p:cNvPr>
          <p:cNvSpPr txBox="1"/>
          <p:nvPr/>
        </p:nvSpPr>
        <p:spPr>
          <a:xfrm>
            <a:off x="3214480" y="2079197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Command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41ACFD9C-A46A-204F-A394-A478BECE745B}"/>
              </a:ext>
            </a:extLst>
          </p:cNvPr>
          <p:cNvCxnSpPr>
            <a:cxnSpLocks/>
            <a:endCxn id="175" idx="1"/>
          </p:cNvCxnSpPr>
          <p:nvPr/>
        </p:nvCxnSpPr>
        <p:spPr>
          <a:xfrm flipV="1">
            <a:off x="2334795" y="1212191"/>
            <a:ext cx="802108" cy="365534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94828521-EEBD-FD44-8EAF-FD87B1D64160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2321160" y="1934181"/>
            <a:ext cx="815743" cy="39964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7C5F898-9EDD-5F46-84D2-67F39F8A9688}"/>
              </a:ext>
            </a:extLst>
          </p:cNvPr>
          <p:cNvCxnSpPr>
            <a:cxnSpLocks/>
            <a:stCxn id="175" idx="2"/>
            <a:endCxn id="46" idx="0"/>
          </p:cNvCxnSpPr>
          <p:nvPr/>
        </p:nvCxnSpPr>
        <p:spPr>
          <a:xfrm>
            <a:off x="4053727" y="1546309"/>
            <a:ext cx="0" cy="45340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AD20B4D-8C94-D645-B412-9875802C0858}"/>
              </a:ext>
            </a:extLst>
          </p:cNvPr>
          <p:cNvSpPr/>
          <p:nvPr/>
        </p:nvSpPr>
        <p:spPr>
          <a:xfrm>
            <a:off x="4352207" y="3377660"/>
            <a:ext cx="2206167" cy="102488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67750A-D66C-014A-81BC-0FF4F12B5285}"/>
              </a:ext>
            </a:extLst>
          </p:cNvPr>
          <p:cNvSpPr txBox="1"/>
          <p:nvPr/>
        </p:nvSpPr>
        <p:spPr>
          <a:xfrm>
            <a:off x="4617950" y="3624092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RegisterAccount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UseCase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B9DBDEA-CF28-3D43-9DF8-75F501A52736}"/>
              </a:ext>
            </a:extLst>
          </p:cNvPr>
          <p:cNvSpPr/>
          <p:nvPr/>
        </p:nvSpPr>
        <p:spPr>
          <a:xfrm>
            <a:off x="4528331" y="3552360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FCA4B42-C4E7-8C46-BBC7-E3B5ABC89D40}"/>
              </a:ext>
            </a:extLst>
          </p:cNvPr>
          <p:cNvSpPr/>
          <p:nvPr/>
        </p:nvSpPr>
        <p:spPr>
          <a:xfrm>
            <a:off x="4356579" y="3131439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8CC633-BCAC-3F4F-92C4-B4BE658C27EC}"/>
              </a:ext>
            </a:extLst>
          </p:cNvPr>
          <p:cNvSpPr txBox="1"/>
          <p:nvPr/>
        </p:nvSpPr>
        <p:spPr>
          <a:xfrm>
            <a:off x="4352208" y="3149143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application.port.in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9CF1A2A-0BD7-7C43-AF4D-5C71824FBD33}"/>
              </a:ext>
            </a:extLst>
          </p:cNvPr>
          <p:cNvSpPr/>
          <p:nvPr/>
        </p:nvSpPr>
        <p:spPr>
          <a:xfrm>
            <a:off x="9416941" y="3359504"/>
            <a:ext cx="2206167" cy="101819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477BC5-F93D-7943-8FB8-9002E7C763F6}"/>
              </a:ext>
            </a:extLst>
          </p:cNvPr>
          <p:cNvSpPr txBox="1"/>
          <p:nvPr/>
        </p:nvSpPr>
        <p:spPr>
          <a:xfrm>
            <a:off x="9511553" y="3659754"/>
            <a:ext cx="1970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AccountPersistence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E10369C-9C50-2940-A6BD-D5ED855CA8C6}"/>
              </a:ext>
            </a:extLst>
          </p:cNvPr>
          <p:cNvSpPr/>
          <p:nvPr/>
        </p:nvSpPr>
        <p:spPr>
          <a:xfrm>
            <a:off x="9591158" y="3588022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5567CBC-9D66-2042-8D80-9FBC1EB7F75E}"/>
              </a:ext>
            </a:extLst>
          </p:cNvPr>
          <p:cNvSpPr/>
          <p:nvPr/>
        </p:nvSpPr>
        <p:spPr>
          <a:xfrm>
            <a:off x="9421313" y="3113283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2917B2B-5A52-4A42-A925-6CA0A0FE97C1}"/>
              </a:ext>
            </a:extLst>
          </p:cNvPr>
          <p:cNvSpPr txBox="1"/>
          <p:nvPr/>
        </p:nvSpPr>
        <p:spPr>
          <a:xfrm>
            <a:off x="9416942" y="3130987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3F9D0C6A-27EC-3B41-B279-9D35469E77D9}"/>
              </a:ext>
            </a:extLst>
          </p:cNvPr>
          <p:cNvCxnSpPr>
            <a:cxnSpLocks/>
            <a:stCxn id="65" idx="2"/>
            <a:endCxn id="96" idx="3"/>
          </p:cNvCxnSpPr>
          <p:nvPr/>
        </p:nvCxnSpPr>
        <p:spPr>
          <a:xfrm rot="5400000">
            <a:off x="8827581" y="4152480"/>
            <a:ext cx="1576622" cy="178418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8B775CA4-7F18-D144-A68F-5E461EECA231}"/>
              </a:ext>
            </a:extLst>
          </p:cNvPr>
          <p:cNvCxnSpPr>
            <a:cxnSpLocks/>
            <a:stCxn id="59" idx="2"/>
            <a:endCxn id="96" idx="1"/>
          </p:cNvCxnSpPr>
          <p:nvPr/>
        </p:nvCxnSpPr>
        <p:spPr>
          <a:xfrm rot="16200000" flipH="1">
            <a:off x="5361512" y="4304239"/>
            <a:ext cx="1612284" cy="1444999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91B8C95-B269-6A44-A8F8-EFAF6FC0D0E1}"/>
              </a:ext>
            </a:extLst>
          </p:cNvPr>
          <p:cNvSpPr txBox="1"/>
          <p:nvPr/>
        </p:nvSpPr>
        <p:spPr>
          <a:xfrm>
            <a:off x="4962450" y="3427696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C43B4E7-301B-7C4F-A1A2-0A668B0AE6CB}"/>
              </a:ext>
            </a:extLst>
          </p:cNvPr>
          <p:cNvSpPr/>
          <p:nvPr/>
        </p:nvSpPr>
        <p:spPr>
          <a:xfrm>
            <a:off x="6715937" y="5270244"/>
            <a:ext cx="2206167" cy="101819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0E70B49-0EF9-5E4B-8227-5167F8358FBF}"/>
              </a:ext>
            </a:extLst>
          </p:cNvPr>
          <p:cNvSpPr txBox="1"/>
          <p:nvPr/>
        </p:nvSpPr>
        <p:spPr>
          <a:xfrm>
            <a:off x="6967869" y="5675900"/>
            <a:ext cx="1702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55F1CD9-194C-E946-92E7-0722B956D237}"/>
              </a:ext>
            </a:extLst>
          </p:cNvPr>
          <p:cNvSpPr/>
          <p:nvPr/>
        </p:nvSpPr>
        <p:spPr>
          <a:xfrm>
            <a:off x="6890154" y="5498762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0A7B319-D156-B24C-881F-31C3FCCAB237}"/>
              </a:ext>
            </a:extLst>
          </p:cNvPr>
          <p:cNvSpPr/>
          <p:nvPr/>
        </p:nvSpPr>
        <p:spPr>
          <a:xfrm>
            <a:off x="6720309" y="5024023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212084D-43DB-5D4E-97E3-376C5B5B39A7}"/>
              </a:ext>
            </a:extLst>
          </p:cNvPr>
          <p:cNvSpPr txBox="1"/>
          <p:nvPr/>
        </p:nvSpPr>
        <p:spPr>
          <a:xfrm>
            <a:off x="6715938" y="5041727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CF1AF0E-423B-744D-B37A-7683AF23F7C7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>
            <a:off x="6361979" y="3886479"/>
            <a:ext cx="3229179" cy="3566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삼각형 99">
            <a:extLst>
              <a:ext uri="{FF2B5EF4-FFF2-40B4-BE49-F238E27FC236}">
                <a16:creationId xmlns:a16="http://schemas.microsoft.com/office/drawing/2014/main" id="{C0A864ED-39C9-B943-9A19-196FBDEF40D3}"/>
              </a:ext>
            </a:extLst>
          </p:cNvPr>
          <p:cNvSpPr/>
          <p:nvPr/>
        </p:nvSpPr>
        <p:spPr>
          <a:xfrm rot="16200000">
            <a:off x="6385496" y="382635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540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96DE1882-1D2A-2540-9F0B-F474A99CCDD1}"/>
              </a:ext>
            </a:extLst>
          </p:cNvPr>
          <p:cNvGrpSpPr/>
          <p:nvPr/>
        </p:nvGrpSpPr>
        <p:grpSpPr>
          <a:xfrm>
            <a:off x="1045204" y="1129253"/>
            <a:ext cx="531348" cy="539735"/>
            <a:chOff x="3737640" y="1066800"/>
            <a:chExt cx="1408101" cy="53973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EFDA1FB-2823-A74E-AE0A-0573C297B80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50D00C-C4E8-7643-A2FC-D0AB4D08CBA8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0EAA7A22-5EB0-1348-8C59-03693A21C546}"/>
              </a:ext>
            </a:extLst>
          </p:cNvPr>
          <p:cNvCxnSpPr>
            <a:cxnSpLocks/>
            <a:stCxn id="81" idx="0"/>
            <a:endCxn id="86" idx="1"/>
          </p:cNvCxnSpPr>
          <p:nvPr/>
        </p:nvCxnSpPr>
        <p:spPr>
          <a:xfrm rot="5400000" flipH="1" flipV="1">
            <a:off x="1490043" y="570568"/>
            <a:ext cx="379520" cy="737851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BE99F73-FC7B-D24D-975C-4C7C32BD3BF9}"/>
              </a:ext>
            </a:extLst>
          </p:cNvPr>
          <p:cNvGrpSpPr/>
          <p:nvPr/>
        </p:nvGrpSpPr>
        <p:grpSpPr>
          <a:xfrm>
            <a:off x="2048729" y="482867"/>
            <a:ext cx="531348" cy="539735"/>
            <a:chOff x="3737640" y="1066800"/>
            <a:chExt cx="1408101" cy="53973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E7C230B-F65D-2446-9207-E4A7BF23182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C3212DA-95C3-904E-8B27-C04DDAA56920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3A3F873-F569-2343-B0E5-180DE316CBCE}"/>
              </a:ext>
            </a:extLst>
          </p:cNvPr>
          <p:cNvGrpSpPr/>
          <p:nvPr/>
        </p:nvGrpSpPr>
        <p:grpSpPr>
          <a:xfrm>
            <a:off x="1576552" y="1909527"/>
            <a:ext cx="531348" cy="539735"/>
            <a:chOff x="3737640" y="1066800"/>
            <a:chExt cx="1408101" cy="53973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AC818AC-FE15-6945-9261-2C2532B5548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23F77E0-F107-9347-9B83-FD82B923E061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45A144-B4D6-B644-B1D7-94F62448339C}"/>
              </a:ext>
            </a:extLst>
          </p:cNvPr>
          <p:cNvGrpSpPr/>
          <p:nvPr/>
        </p:nvGrpSpPr>
        <p:grpSpPr>
          <a:xfrm>
            <a:off x="2580077" y="1906525"/>
            <a:ext cx="531348" cy="539735"/>
            <a:chOff x="3737640" y="1066800"/>
            <a:chExt cx="1408101" cy="53973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BFEFEBC-FD73-C247-A2DC-507EBBD7B2C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43987C2-59EC-9742-BA73-6C97CDD61D0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52290C5-7FA2-D348-BAB2-D89B1D721ABB}"/>
              </a:ext>
            </a:extLst>
          </p:cNvPr>
          <p:cNvGrpSpPr/>
          <p:nvPr/>
        </p:nvGrpSpPr>
        <p:grpSpPr>
          <a:xfrm>
            <a:off x="3016256" y="1126251"/>
            <a:ext cx="531348" cy="539735"/>
            <a:chOff x="3737640" y="1066800"/>
            <a:chExt cx="1408101" cy="53973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486099B-6DDE-8E4F-8616-453BBFB8788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934C986-45F1-4945-B301-AE21CA643668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6" name="꺾인 연결선[E] 95">
            <a:extLst>
              <a:ext uri="{FF2B5EF4-FFF2-40B4-BE49-F238E27FC236}">
                <a16:creationId xmlns:a16="http://schemas.microsoft.com/office/drawing/2014/main" id="{96D89FF2-C806-3442-8311-5608721F3E8E}"/>
              </a:ext>
            </a:extLst>
          </p:cNvPr>
          <p:cNvCxnSpPr>
            <a:cxnSpLocks/>
            <a:stCxn id="81" idx="2"/>
            <a:endCxn id="88" idx="0"/>
          </p:cNvCxnSpPr>
          <p:nvPr/>
        </p:nvCxnSpPr>
        <p:spPr>
          <a:xfrm rot="16200000" flipH="1">
            <a:off x="1456283" y="1523583"/>
            <a:ext cx="240539" cy="531348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[E] 96">
            <a:extLst>
              <a:ext uri="{FF2B5EF4-FFF2-40B4-BE49-F238E27FC236}">
                <a16:creationId xmlns:a16="http://schemas.microsoft.com/office/drawing/2014/main" id="{7AA004DE-E7E9-6245-BD79-CE879562E9B1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 flipV="1">
            <a:off x="2107900" y="2173391"/>
            <a:ext cx="472177" cy="600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168F1D5A-AED4-F44F-94AE-1CB4F0651E34}"/>
              </a:ext>
            </a:extLst>
          </p:cNvPr>
          <p:cNvCxnSpPr>
            <a:cxnSpLocks/>
            <a:stCxn id="91" idx="0"/>
            <a:endCxn id="94" idx="2"/>
          </p:cNvCxnSpPr>
          <p:nvPr/>
        </p:nvCxnSpPr>
        <p:spPr>
          <a:xfrm rot="5400000" flipH="1" flipV="1">
            <a:off x="2943571" y="1568167"/>
            <a:ext cx="240539" cy="43617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0AEB6BB5-485A-0D46-93B4-DEC9D2FE444B}"/>
              </a:ext>
            </a:extLst>
          </p:cNvPr>
          <p:cNvCxnSpPr>
            <a:cxnSpLocks/>
            <a:stCxn id="86" idx="3"/>
            <a:endCxn id="94" idx="0"/>
          </p:cNvCxnSpPr>
          <p:nvPr/>
        </p:nvCxnSpPr>
        <p:spPr>
          <a:xfrm>
            <a:off x="2580077" y="749733"/>
            <a:ext cx="701853" cy="376518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57A48DCD-1FA4-234C-B605-5F83B8EB817C}"/>
              </a:ext>
            </a:extLst>
          </p:cNvPr>
          <p:cNvCxnSpPr>
            <a:cxnSpLocks/>
            <a:stCxn id="82" idx="3"/>
            <a:endCxn id="95" idx="1"/>
          </p:cNvCxnSpPr>
          <p:nvPr/>
        </p:nvCxnSpPr>
        <p:spPr>
          <a:xfrm flipV="1">
            <a:off x="1576552" y="1393117"/>
            <a:ext cx="1439704" cy="3002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88B3A4A0-D7F8-924F-8EAF-257B8CD4FE83}"/>
              </a:ext>
            </a:extLst>
          </p:cNvPr>
          <p:cNvCxnSpPr>
            <a:cxnSpLocks/>
          </p:cNvCxnSpPr>
          <p:nvPr/>
        </p:nvCxnSpPr>
        <p:spPr>
          <a:xfrm>
            <a:off x="1597173" y="1556468"/>
            <a:ext cx="1138391" cy="378921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817BBD5F-0F7A-2542-BFA6-CFC59F0A3B0D}"/>
              </a:ext>
            </a:extLst>
          </p:cNvPr>
          <p:cNvGrpSpPr/>
          <p:nvPr/>
        </p:nvGrpSpPr>
        <p:grpSpPr>
          <a:xfrm>
            <a:off x="7058799" y="1025661"/>
            <a:ext cx="1685840" cy="539735"/>
            <a:chOff x="3737640" y="1066800"/>
            <a:chExt cx="1408101" cy="539735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970B7BC-BE8C-4A43-9E50-E9F5512A8ED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BD130F3-8027-5046-9DE9-461D225D637B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B2E0E80-3D7F-EB49-B63D-39DBD4B945B1}"/>
              </a:ext>
            </a:extLst>
          </p:cNvPr>
          <p:cNvGrpSpPr/>
          <p:nvPr/>
        </p:nvGrpSpPr>
        <p:grpSpPr>
          <a:xfrm>
            <a:off x="5715660" y="3439950"/>
            <a:ext cx="1685840" cy="539735"/>
            <a:chOff x="3737640" y="1066800"/>
            <a:chExt cx="1408101" cy="53973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87D6386-8104-B848-9F1F-C134581B647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3586CDC-D619-5C45-9EA5-9E0AB9D4B300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5F9F73F-595D-2040-8B78-7B477790BFC6}"/>
              </a:ext>
            </a:extLst>
          </p:cNvPr>
          <p:cNvGrpSpPr/>
          <p:nvPr/>
        </p:nvGrpSpPr>
        <p:grpSpPr>
          <a:xfrm>
            <a:off x="8412956" y="3439950"/>
            <a:ext cx="1685840" cy="539735"/>
            <a:chOff x="3737640" y="1066800"/>
            <a:chExt cx="1408101" cy="53973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AB500322-714A-2149-A655-5F8E92938DB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DEF51E9-39AD-FB4D-996C-3A2546AE1F7B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RepositoryImpl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DA3A684-F25E-F447-BD8C-F0B6BB61E141}"/>
              </a:ext>
            </a:extLst>
          </p:cNvPr>
          <p:cNvSpPr/>
          <p:nvPr/>
        </p:nvSpPr>
        <p:spPr>
          <a:xfrm>
            <a:off x="5348306" y="837283"/>
            <a:ext cx="5090299" cy="205105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F40524A-2BA1-9240-AFBD-EBD58063CA96}"/>
              </a:ext>
            </a:extLst>
          </p:cNvPr>
          <p:cNvSpPr/>
          <p:nvPr/>
        </p:nvSpPr>
        <p:spPr>
          <a:xfrm>
            <a:off x="5348307" y="3164143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D4198E2-0A5D-5D48-9AE3-3132305EF933}"/>
              </a:ext>
            </a:extLst>
          </p:cNvPr>
          <p:cNvSpPr txBox="1"/>
          <p:nvPr/>
        </p:nvSpPr>
        <p:spPr>
          <a:xfrm rot="16200000">
            <a:off x="4556631" y="1636950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FC1655E-6FE5-4949-9104-CF7F793A1FA8}"/>
              </a:ext>
            </a:extLst>
          </p:cNvPr>
          <p:cNvSpPr txBox="1"/>
          <p:nvPr/>
        </p:nvSpPr>
        <p:spPr>
          <a:xfrm rot="16200000">
            <a:off x="4545432" y="3577253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16" name="꺾인 연결선[E] 115">
            <a:extLst>
              <a:ext uri="{FF2B5EF4-FFF2-40B4-BE49-F238E27FC236}">
                <a16:creationId xmlns:a16="http://schemas.microsoft.com/office/drawing/2014/main" id="{FE04E80D-9881-BC42-B54C-B7A7997131AE}"/>
              </a:ext>
            </a:extLst>
          </p:cNvPr>
          <p:cNvCxnSpPr>
            <a:cxnSpLocks/>
            <a:stCxn id="105" idx="1"/>
            <a:endCxn id="120" idx="0"/>
          </p:cNvCxnSpPr>
          <p:nvPr/>
        </p:nvCxnSpPr>
        <p:spPr>
          <a:xfrm rot="10800000" flipV="1">
            <a:off x="6558581" y="1292527"/>
            <a:ext cx="500219" cy="61099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38478F1F-7F2D-0145-BF6B-D9BF627FF4C0}"/>
              </a:ext>
            </a:extLst>
          </p:cNvPr>
          <p:cNvCxnSpPr>
            <a:cxnSpLocks/>
            <a:stCxn id="105" idx="3"/>
            <a:endCxn id="40" idx="0"/>
          </p:cNvCxnSpPr>
          <p:nvPr/>
        </p:nvCxnSpPr>
        <p:spPr>
          <a:xfrm>
            <a:off x="8744639" y="1292527"/>
            <a:ext cx="602812" cy="484872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A3C62510-0DC1-1346-9184-7E717B9E15C0}"/>
              </a:ext>
            </a:extLst>
          </p:cNvPr>
          <p:cNvCxnSpPr>
            <a:cxnSpLocks/>
            <a:stCxn id="110" idx="1"/>
            <a:endCxn id="107" idx="3"/>
          </p:cNvCxnSpPr>
          <p:nvPr/>
        </p:nvCxnSpPr>
        <p:spPr>
          <a:xfrm flipH="1">
            <a:off x="7401500" y="3709818"/>
            <a:ext cx="101145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72E8A54-700C-7840-9AEA-952039BD6F51}"/>
              </a:ext>
            </a:extLst>
          </p:cNvPr>
          <p:cNvGrpSpPr/>
          <p:nvPr/>
        </p:nvGrpSpPr>
        <p:grpSpPr>
          <a:xfrm>
            <a:off x="5715660" y="1903523"/>
            <a:ext cx="1685840" cy="539735"/>
            <a:chOff x="3737640" y="1066800"/>
            <a:chExt cx="1408101" cy="539735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349172F-ADEA-9F45-9D6C-11569527B4B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1E43C6-78CB-6F4D-B151-186641B59E3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6C93BFE-BE69-E840-BDD2-4A9A0D86A922}"/>
              </a:ext>
            </a:extLst>
          </p:cNvPr>
          <p:cNvGrpSpPr/>
          <p:nvPr/>
        </p:nvGrpSpPr>
        <p:grpSpPr>
          <a:xfrm>
            <a:off x="8401939" y="1909526"/>
            <a:ext cx="1685840" cy="539735"/>
            <a:chOff x="3737640" y="1066800"/>
            <a:chExt cx="1408101" cy="539735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6F827B1-8745-6643-BAFF-365BA320C0F8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791C397-9A46-1B45-9F18-252E2837DAAA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0371062-8D16-C447-84C2-9ED49B92459D}"/>
              </a:ext>
            </a:extLst>
          </p:cNvPr>
          <p:cNvSpPr/>
          <p:nvPr/>
        </p:nvSpPr>
        <p:spPr>
          <a:xfrm>
            <a:off x="8815093" y="1777399"/>
            <a:ext cx="1064715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 interface &gt;&gt;</a:t>
            </a:r>
            <a:endParaRPr lang="ko-Kore-KR" altLang="en-US" sz="10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E292767-48EF-CC45-AD6F-ACA6A484B2AA}"/>
              </a:ext>
            </a:extLst>
          </p:cNvPr>
          <p:cNvSpPr/>
          <p:nvPr/>
        </p:nvSpPr>
        <p:spPr>
          <a:xfrm>
            <a:off x="5861915" y="3320461"/>
            <a:ext cx="1393330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 ORM-managed &gt;&gt;</a:t>
            </a:r>
            <a:endParaRPr lang="ko-Kore-KR" altLang="en-US" sz="1000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397FD83F-DA3D-FF44-9BF1-6A30CF04635C}"/>
              </a:ext>
            </a:extLst>
          </p:cNvPr>
          <p:cNvCxnSpPr>
            <a:cxnSpLocks/>
            <a:stCxn id="110" idx="0"/>
            <a:endCxn id="123" idx="2"/>
          </p:cNvCxnSpPr>
          <p:nvPr/>
        </p:nvCxnSpPr>
        <p:spPr>
          <a:xfrm flipH="1" flipV="1">
            <a:off x="9244859" y="2449261"/>
            <a:ext cx="11017" cy="99068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B316B0E-9E5E-1941-A341-67E50D3FB01D}"/>
              </a:ext>
            </a:extLst>
          </p:cNvPr>
          <p:cNvCxnSpPr>
            <a:cxnSpLocks/>
            <a:stCxn id="124" idx="1"/>
            <a:endCxn id="121" idx="3"/>
          </p:cNvCxnSpPr>
          <p:nvPr/>
        </p:nvCxnSpPr>
        <p:spPr>
          <a:xfrm flipH="1" flipV="1">
            <a:off x="7401500" y="2170389"/>
            <a:ext cx="1000439" cy="1493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24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타원 130">
            <a:extLst>
              <a:ext uri="{FF2B5EF4-FFF2-40B4-BE49-F238E27FC236}">
                <a16:creationId xmlns:a16="http://schemas.microsoft.com/office/drawing/2014/main" id="{2D0DB67A-D845-2D48-9549-D0F18419B904}"/>
              </a:ext>
            </a:extLst>
          </p:cNvPr>
          <p:cNvSpPr>
            <a:spLocks noChangeAspect="1"/>
          </p:cNvSpPr>
          <p:nvPr/>
        </p:nvSpPr>
        <p:spPr>
          <a:xfrm>
            <a:off x="204275" y="623314"/>
            <a:ext cx="3780000" cy="37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9FF0087-F284-3144-AEBE-4E52617E858B}"/>
              </a:ext>
            </a:extLst>
          </p:cNvPr>
          <p:cNvSpPr>
            <a:spLocks noChangeAspect="1"/>
          </p:cNvSpPr>
          <p:nvPr/>
        </p:nvSpPr>
        <p:spPr>
          <a:xfrm>
            <a:off x="654275" y="1073314"/>
            <a:ext cx="2880000" cy="28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906E15F-9D88-6F4B-ADD5-D6E5F0219422}"/>
              </a:ext>
            </a:extLst>
          </p:cNvPr>
          <p:cNvSpPr/>
          <p:nvPr/>
        </p:nvSpPr>
        <p:spPr>
          <a:xfrm rot="18483397">
            <a:off x="298573" y="1325958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Devices</a:t>
            </a:r>
            <a:endParaRPr lang="ko-KR" altLang="en-US" sz="105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98A4DE1-F615-0540-84E5-BB74B04A2390}"/>
              </a:ext>
            </a:extLst>
          </p:cNvPr>
          <p:cNvSpPr/>
          <p:nvPr/>
        </p:nvSpPr>
        <p:spPr>
          <a:xfrm rot="3120077">
            <a:off x="2841120" y="1279505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lang="ko-KR" altLang="en-US" sz="105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78BBAEE-56AF-D345-9EB0-81DA1539F41E}"/>
              </a:ext>
            </a:extLst>
          </p:cNvPr>
          <p:cNvSpPr/>
          <p:nvPr/>
        </p:nvSpPr>
        <p:spPr>
          <a:xfrm rot="2703026">
            <a:off x="462480" y="3601357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DB</a:t>
            </a:r>
            <a:endParaRPr lang="ko-KR" altLang="en-US" sz="105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E24D56D-EFE9-C141-A44F-842C8488A8E6}"/>
              </a:ext>
            </a:extLst>
          </p:cNvPr>
          <p:cNvSpPr/>
          <p:nvPr/>
        </p:nvSpPr>
        <p:spPr>
          <a:xfrm rot="18723501">
            <a:off x="2863233" y="3432782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UI</a:t>
            </a:r>
            <a:endParaRPr lang="ko-KR" altLang="en-US" sz="1050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7AB2920E-89BB-FD41-A33B-0604949E0480}"/>
              </a:ext>
            </a:extLst>
          </p:cNvPr>
          <p:cNvSpPr>
            <a:spLocks noChangeAspect="1"/>
          </p:cNvSpPr>
          <p:nvPr/>
        </p:nvSpPr>
        <p:spPr>
          <a:xfrm>
            <a:off x="1105996" y="1523314"/>
            <a:ext cx="1980000" cy="19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2D5513D-D78C-FF48-B6EF-248F581E5559}"/>
              </a:ext>
            </a:extLst>
          </p:cNvPr>
          <p:cNvSpPr/>
          <p:nvPr/>
        </p:nvSpPr>
        <p:spPr>
          <a:xfrm>
            <a:off x="1581680" y="1196063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Controllers</a:t>
            </a:r>
            <a:endParaRPr lang="ko-KR" altLang="en-US" sz="105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B79B943-5D24-C440-B277-3B35934F75D0}"/>
              </a:ext>
            </a:extLst>
          </p:cNvPr>
          <p:cNvSpPr/>
          <p:nvPr/>
        </p:nvSpPr>
        <p:spPr>
          <a:xfrm>
            <a:off x="1581680" y="1656500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 Cases</a:t>
            </a:r>
            <a:endParaRPr lang="ko-KR" altLang="en-US" sz="1050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26872AE2-F667-354A-8B95-D7D91E52BE4E}"/>
              </a:ext>
            </a:extLst>
          </p:cNvPr>
          <p:cNvSpPr>
            <a:spLocks noChangeAspect="1"/>
          </p:cNvSpPr>
          <p:nvPr/>
        </p:nvSpPr>
        <p:spPr>
          <a:xfrm>
            <a:off x="1555996" y="1973314"/>
            <a:ext cx="1080000" cy="10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2B32DB1-F28F-304F-84C6-4F1A4CE22586}"/>
              </a:ext>
            </a:extLst>
          </p:cNvPr>
          <p:cNvSpPr/>
          <p:nvPr/>
        </p:nvSpPr>
        <p:spPr>
          <a:xfrm>
            <a:off x="1579959" y="3989407"/>
            <a:ext cx="102863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External</a:t>
            </a:r>
          </a:p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Interfaces</a:t>
            </a:r>
            <a:endParaRPr lang="ko-KR" altLang="en-US" sz="105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5FB1FA1-1C88-3644-AC3D-58F8D8537350}"/>
              </a:ext>
            </a:extLst>
          </p:cNvPr>
          <p:cNvSpPr/>
          <p:nvPr/>
        </p:nvSpPr>
        <p:spPr>
          <a:xfrm>
            <a:off x="1604947" y="2176359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Entities</a:t>
            </a:r>
            <a:endParaRPr lang="ko-KR" altLang="en-US" sz="1050" dirty="0"/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89207B04-D95F-F74C-B093-59EF7B63EED6}"/>
              </a:ext>
            </a:extLst>
          </p:cNvPr>
          <p:cNvCxnSpPr>
            <a:cxnSpLocks/>
            <a:stCxn id="3" idx="3"/>
            <a:endCxn id="148" idx="1"/>
          </p:cNvCxnSpPr>
          <p:nvPr/>
        </p:nvCxnSpPr>
        <p:spPr>
          <a:xfrm flipV="1">
            <a:off x="2187918" y="2501467"/>
            <a:ext cx="548188" cy="2143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6E7514A-B142-FA4F-94D6-C54586DBAFAB}"/>
              </a:ext>
            </a:extLst>
          </p:cNvPr>
          <p:cNvSpPr/>
          <p:nvPr/>
        </p:nvSpPr>
        <p:spPr>
          <a:xfrm rot="2535515">
            <a:off x="764258" y="3213997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Gateways</a:t>
            </a:r>
            <a:endParaRPr lang="ko-KR" altLang="en-US" sz="105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EE7E01F-0DEB-944E-B678-7A12A62FEEC2}"/>
              </a:ext>
            </a:extLst>
          </p:cNvPr>
          <p:cNvSpPr/>
          <p:nvPr/>
        </p:nvSpPr>
        <p:spPr>
          <a:xfrm rot="18712710">
            <a:off x="2535267" y="3101020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Presenters</a:t>
            </a:r>
            <a:endParaRPr lang="ko-KR" altLang="en-US" sz="105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1C0C86-72F0-8A4B-8BDC-85EA99467303}"/>
              </a:ext>
            </a:extLst>
          </p:cNvPr>
          <p:cNvSpPr/>
          <p:nvPr/>
        </p:nvSpPr>
        <p:spPr>
          <a:xfrm>
            <a:off x="2000631" y="2398410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25F29F01-1CCD-9244-B5DC-565B79CF386D}"/>
              </a:ext>
            </a:extLst>
          </p:cNvPr>
          <p:cNvSpPr/>
          <p:nvPr/>
        </p:nvSpPr>
        <p:spPr>
          <a:xfrm>
            <a:off x="2736106" y="2396267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2D8AA5D-BA31-7245-A71D-16C51E7ACC9E}"/>
              </a:ext>
            </a:extLst>
          </p:cNvPr>
          <p:cNvSpPr/>
          <p:nvPr/>
        </p:nvSpPr>
        <p:spPr>
          <a:xfrm>
            <a:off x="3186106" y="2397206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A8BA8CB-F29E-0740-9655-A3496184A4F3}"/>
              </a:ext>
            </a:extLst>
          </p:cNvPr>
          <p:cNvSpPr/>
          <p:nvPr/>
        </p:nvSpPr>
        <p:spPr>
          <a:xfrm>
            <a:off x="3678474" y="2396267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1BB337DE-1C1F-B945-8FB4-6EC773B0EA1F}"/>
              </a:ext>
            </a:extLst>
          </p:cNvPr>
          <p:cNvCxnSpPr>
            <a:cxnSpLocks/>
            <a:stCxn id="148" idx="3"/>
            <a:endCxn id="149" idx="1"/>
          </p:cNvCxnSpPr>
          <p:nvPr/>
        </p:nvCxnSpPr>
        <p:spPr>
          <a:xfrm>
            <a:off x="2923393" y="2501467"/>
            <a:ext cx="262713" cy="939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1139306A-EDD1-5140-AEA8-F558DC451E22}"/>
              </a:ext>
            </a:extLst>
          </p:cNvPr>
          <p:cNvCxnSpPr>
            <a:cxnSpLocks/>
            <a:stCxn id="149" idx="3"/>
            <a:endCxn id="150" idx="1"/>
          </p:cNvCxnSpPr>
          <p:nvPr/>
        </p:nvCxnSpPr>
        <p:spPr>
          <a:xfrm flipV="1">
            <a:off x="3373393" y="2501467"/>
            <a:ext cx="305081" cy="939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F1D45CE3-93B6-FC4F-81E9-0EBC2632E0A3}"/>
              </a:ext>
            </a:extLst>
          </p:cNvPr>
          <p:cNvGrpSpPr/>
          <p:nvPr/>
        </p:nvGrpSpPr>
        <p:grpSpPr>
          <a:xfrm>
            <a:off x="7703361" y="2430275"/>
            <a:ext cx="1500572" cy="539735"/>
            <a:chOff x="3737640" y="1066800"/>
            <a:chExt cx="1408101" cy="539735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51038716-7FCD-4E4C-9E49-91728663786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304909C-1D8E-C04D-94EA-727926CA6142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15C870FC-139E-8749-8932-CBC6D5B0A48E}"/>
              </a:ext>
            </a:extLst>
          </p:cNvPr>
          <p:cNvGrpSpPr/>
          <p:nvPr/>
        </p:nvGrpSpPr>
        <p:grpSpPr>
          <a:xfrm>
            <a:off x="7703361" y="1348463"/>
            <a:ext cx="1500572" cy="539735"/>
            <a:chOff x="3737640" y="1066800"/>
            <a:chExt cx="1408101" cy="539735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273182BD-F724-4C4C-A41E-DB3CD577EE0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3BE3758-A494-AD42-BC13-A17DE00D8318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43EA39CE-2734-4A47-AA03-8FF1AC6D4ADD}"/>
              </a:ext>
            </a:extLst>
          </p:cNvPr>
          <p:cNvGrpSpPr/>
          <p:nvPr/>
        </p:nvGrpSpPr>
        <p:grpSpPr>
          <a:xfrm>
            <a:off x="7703361" y="3512087"/>
            <a:ext cx="1500572" cy="539735"/>
            <a:chOff x="3737640" y="1066800"/>
            <a:chExt cx="1408101" cy="539735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5EFB8C0B-2361-2A4C-B2AC-337E623FE8A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93B1122-007B-D742-B2AB-C6466226D59C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2D8F6A10-D2A9-1A43-8C63-53AF0CD13303}"/>
              </a:ext>
            </a:extLst>
          </p:cNvPr>
          <p:cNvCxnSpPr>
            <a:cxnSpLocks/>
            <a:stCxn id="154" idx="0"/>
            <a:endCxn id="157" idx="2"/>
          </p:cNvCxnSpPr>
          <p:nvPr/>
        </p:nvCxnSpPr>
        <p:spPr>
          <a:xfrm flipV="1">
            <a:off x="8453647" y="1888198"/>
            <a:ext cx="0" cy="542077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317BCEBA-96BB-9746-9659-3511FC998E6E}"/>
              </a:ext>
            </a:extLst>
          </p:cNvPr>
          <p:cNvCxnSpPr>
            <a:cxnSpLocks/>
            <a:stCxn id="154" idx="2"/>
            <a:endCxn id="160" idx="0"/>
          </p:cNvCxnSpPr>
          <p:nvPr/>
        </p:nvCxnSpPr>
        <p:spPr>
          <a:xfrm>
            <a:off x="8453647" y="2970010"/>
            <a:ext cx="0" cy="542077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D4B07DA-E547-B544-B036-C12DE3B1FEA6}"/>
              </a:ext>
            </a:extLst>
          </p:cNvPr>
          <p:cNvGrpSpPr/>
          <p:nvPr/>
        </p:nvGrpSpPr>
        <p:grpSpPr>
          <a:xfrm>
            <a:off x="4788397" y="1538835"/>
            <a:ext cx="1277223" cy="539735"/>
            <a:chOff x="3737640" y="1066800"/>
            <a:chExt cx="1408101" cy="539735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D5116309-3B51-2742-A830-05847F60418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C2F2940-C6A0-F848-88C0-36B5DBB80CD0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 Adapter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" name="육각형[H] 14">
            <a:extLst>
              <a:ext uri="{FF2B5EF4-FFF2-40B4-BE49-F238E27FC236}">
                <a16:creationId xmlns:a16="http://schemas.microsoft.com/office/drawing/2014/main" id="{9C632249-B340-184A-8A30-243B65C1D4EB}"/>
              </a:ext>
            </a:extLst>
          </p:cNvPr>
          <p:cNvSpPr/>
          <p:nvPr/>
        </p:nvSpPr>
        <p:spPr>
          <a:xfrm>
            <a:off x="6448757" y="969680"/>
            <a:ext cx="3969445" cy="3546912"/>
          </a:xfrm>
          <a:prstGeom prst="hexagon">
            <a:avLst/>
          </a:prstGeom>
          <a:noFill/>
          <a:ln w="254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21EF4899-0CC9-3D42-96E2-EEECEF725279}"/>
              </a:ext>
            </a:extLst>
          </p:cNvPr>
          <p:cNvGrpSpPr/>
          <p:nvPr/>
        </p:nvGrpSpPr>
        <p:grpSpPr>
          <a:xfrm rot="17844373">
            <a:off x="6145779" y="1723193"/>
            <a:ext cx="1500572" cy="330011"/>
            <a:chOff x="3737640" y="1066800"/>
            <a:chExt cx="1408101" cy="53973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FDAF3477-0029-7C49-B143-F7BC8B13A94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8CEAECA-A13F-E04A-BD5A-B340BD758DBE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6EDD3DE-3DDC-8045-8104-DF435766835D}"/>
              </a:ext>
            </a:extLst>
          </p:cNvPr>
          <p:cNvGrpSpPr/>
          <p:nvPr/>
        </p:nvGrpSpPr>
        <p:grpSpPr>
          <a:xfrm rot="3819944">
            <a:off x="6172097" y="3505628"/>
            <a:ext cx="1500572" cy="330011"/>
            <a:chOff x="3737640" y="1066800"/>
            <a:chExt cx="1408101" cy="53973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A7244EBF-5E82-8C41-A34B-79B44A1FF1F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408DAE6-F316-2244-A058-22EC0FBF59E1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D051443D-41C1-2C4F-87F2-6E03120C8954}"/>
              </a:ext>
            </a:extLst>
          </p:cNvPr>
          <p:cNvGrpSpPr/>
          <p:nvPr/>
        </p:nvGrpSpPr>
        <p:grpSpPr>
          <a:xfrm rot="17844373">
            <a:off x="9260942" y="3478149"/>
            <a:ext cx="1500572" cy="330011"/>
            <a:chOff x="3737640" y="1066800"/>
            <a:chExt cx="1408101" cy="539735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BC8476A8-B5BB-9748-8CFF-629EF343439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3C4D183-9BC1-424E-BD11-5D4FAFC63AFC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3B43E25B-BAA2-2847-93EC-F04C9010A096}"/>
              </a:ext>
            </a:extLst>
          </p:cNvPr>
          <p:cNvGrpSpPr/>
          <p:nvPr/>
        </p:nvGrpSpPr>
        <p:grpSpPr>
          <a:xfrm rot="3819944">
            <a:off x="9223504" y="1713047"/>
            <a:ext cx="1500572" cy="330011"/>
            <a:chOff x="3737640" y="1066800"/>
            <a:chExt cx="1408101" cy="539735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21C361B5-CEF7-BB4A-8EEB-373247572D5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1F4137C-530C-D542-98E2-8ACC0E255E3C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E744D91-8574-6D48-AF43-EC44EEED66A7}"/>
              </a:ext>
            </a:extLst>
          </p:cNvPr>
          <p:cNvCxnSpPr>
            <a:cxnSpLocks/>
            <a:stCxn id="168" idx="0"/>
            <a:endCxn id="166" idx="3"/>
          </p:cNvCxnSpPr>
          <p:nvPr/>
        </p:nvCxnSpPr>
        <p:spPr>
          <a:xfrm flipH="1" flipV="1">
            <a:off x="6065620" y="1808663"/>
            <a:ext cx="683959" cy="3584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36F4628-804A-A34D-8CAA-DD59842F0ED9}"/>
              </a:ext>
            </a:extLst>
          </p:cNvPr>
          <p:cNvGrpSpPr/>
          <p:nvPr/>
        </p:nvGrpSpPr>
        <p:grpSpPr>
          <a:xfrm>
            <a:off x="4788398" y="3320407"/>
            <a:ext cx="1284311" cy="824631"/>
            <a:chOff x="4600013" y="3092833"/>
            <a:chExt cx="1284311" cy="82463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DF635DEC-81EB-824A-B440-8729ED3BA698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458B1F-5BC2-3F42-A8CE-E1B5E2ADB632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BFE88E66-321A-B847-B612-D809C7BF2F10}"/>
              </a:ext>
            </a:extLst>
          </p:cNvPr>
          <p:cNvCxnSpPr>
            <a:cxnSpLocks/>
            <a:stCxn id="172" idx="2"/>
            <a:endCxn id="182" idx="3"/>
          </p:cNvCxnSpPr>
          <p:nvPr/>
        </p:nvCxnSpPr>
        <p:spPr>
          <a:xfrm flipH="1">
            <a:off x="6072709" y="3737705"/>
            <a:ext cx="714170" cy="195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047B5C1F-3B29-994C-A0F2-23BBF57F0A3C}"/>
              </a:ext>
            </a:extLst>
          </p:cNvPr>
          <p:cNvGrpSpPr/>
          <p:nvPr/>
        </p:nvGrpSpPr>
        <p:grpSpPr>
          <a:xfrm>
            <a:off x="10670492" y="1538835"/>
            <a:ext cx="1277224" cy="539735"/>
            <a:chOff x="3737640" y="1066800"/>
            <a:chExt cx="1408102" cy="53973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40F4ECA3-1944-ED49-8FDC-C7A4750BB0C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8447ED3-F442-904A-BE0F-982DE61C8501}"/>
                </a:ext>
              </a:extLst>
            </p:cNvPr>
            <p:cNvSpPr txBox="1"/>
            <p:nvPr/>
          </p:nvSpPr>
          <p:spPr>
            <a:xfrm>
              <a:off x="3778270" y="1119820"/>
              <a:ext cx="1367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97B1CCEE-3066-BF4D-B7C4-4F33F24EF2E4}"/>
              </a:ext>
            </a:extLst>
          </p:cNvPr>
          <p:cNvCxnSpPr>
            <a:cxnSpLocks/>
            <a:stCxn id="177" idx="0"/>
            <a:endCxn id="185" idx="1"/>
          </p:cNvCxnSpPr>
          <p:nvPr/>
        </p:nvCxnSpPr>
        <p:spPr>
          <a:xfrm>
            <a:off x="10121671" y="1804855"/>
            <a:ext cx="548821" cy="3848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A32D0176-D434-9945-9D9C-9F1A7EE1D3BD}"/>
              </a:ext>
            </a:extLst>
          </p:cNvPr>
          <p:cNvGrpSpPr/>
          <p:nvPr/>
        </p:nvGrpSpPr>
        <p:grpSpPr>
          <a:xfrm>
            <a:off x="10685375" y="3294371"/>
            <a:ext cx="1284311" cy="824631"/>
            <a:chOff x="4600013" y="3092833"/>
            <a:chExt cx="1284311" cy="824631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E9A4D8A2-85C7-9D4E-89D8-13817BD91391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786CBB6-A2F4-9847-A0A5-D604ECCFC916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3959CFDE-F0E0-894C-A751-37B87294CC23}"/>
              </a:ext>
            </a:extLst>
          </p:cNvPr>
          <p:cNvCxnSpPr>
            <a:cxnSpLocks/>
            <a:stCxn id="175" idx="2"/>
            <a:endCxn id="193" idx="1"/>
          </p:cNvCxnSpPr>
          <p:nvPr/>
        </p:nvCxnSpPr>
        <p:spPr>
          <a:xfrm>
            <a:off x="10148616" y="3706650"/>
            <a:ext cx="536759" cy="37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EE08AA70-1BFE-D843-B3E4-862570E39F00}"/>
              </a:ext>
            </a:extLst>
          </p:cNvPr>
          <p:cNvCxnSpPr>
            <a:cxnSpLocks/>
            <a:stCxn id="171" idx="0"/>
          </p:cNvCxnSpPr>
          <p:nvPr/>
        </p:nvCxnSpPr>
        <p:spPr>
          <a:xfrm>
            <a:off x="7070264" y="3597436"/>
            <a:ext cx="620837" cy="0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6D04FD07-CB9D-884D-AFDD-3CC9CAD32319}"/>
              </a:ext>
            </a:extLst>
          </p:cNvPr>
          <p:cNvCxnSpPr>
            <a:cxnSpLocks/>
            <a:stCxn id="174" idx="0"/>
          </p:cNvCxnSpPr>
          <p:nvPr/>
        </p:nvCxnSpPr>
        <p:spPr>
          <a:xfrm flipH="1" flipV="1">
            <a:off x="9203933" y="3559740"/>
            <a:ext cx="660809" cy="7463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DAEC2CDB-62CD-B446-994C-AC13905A397B}"/>
              </a:ext>
            </a:extLst>
          </p:cNvPr>
          <p:cNvCxnSpPr>
            <a:cxnSpLocks/>
          </p:cNvCxnSpPr>
          <p:nvPr/>
        </p:nvCxnSpPr>
        <p:spPr>
          <a:xfrm flipH="1">
            <a:off x="9211023" y="1835990"/>
            <a:ext cx="551542" cy="0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14743425-EAAA-7D4E-ABCC-0D985C064C88}"/>
              </a:ext>
            </a:extLst>
          </p:cNvPr>
          <p:cNvCxnSpPr>
            <a:cxnSpLocks/>
          </p:cNvCxnSpPr>
          <p:nvPr/>
        </p:nvCxnSpPr>
        <p:spPr>
          <a:xfrm>
            <a:off x="7092678" y="1812247"/>
            <a:ext cx="620837" cy="0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삼각형 66">
            <a:extLst>
              <a:ext uri="{FF2B5EF4-FFF2-40B4-BE49-F238E27FC236}">
                <a16:creationId xmlns:a16="http://schemas.microsoft.com/office/drawing/2014/main" id="{434C0181-6A8C-CB4D-87B5-E663DE3A0F38}"/>
              </a:ext>
            </a:extLst>
          </p:cNvPr>
          <p:cNvSpPr/>
          <p:nvPr/>
        </p:nvSpPr>
        <p:spPr>
          <a:xfrm rot="16200000">
            <a:off x="10162000" y="364568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삼각형 68">
            <a:extLst>
              <a:ext uri="{FF2B5EF4-FFF2-40B4-BE49-F238E27FC236}">
                <a16:creationId xmlns:a16="http://schemas.microsoft.com/office/drawing/2014/main" id="{0516D0FB-B899-B845-B025-E15CF4F03116}"/>
              </a:ext>
            </a:extLst>
          </p:cNvPr>
          <p:cNvSpPr/>
          <p:nvPr/>
        </p:nvSpPr>
        <p:spPr>
          <a:xfrm rot="16200000">
            <a:off x="10137961" y="174329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삼각형 69">
            <a:extLst>
              <a:ext uri="{FF2B5EF4-FFF2-40B4-BE49-F238E27FC236}">
                <a16:creationId xmlns:a16="http://schemas.microsoft.com/office/drawing/2014/main" id="{F64C8111-6FE0-5449-BEF6-C7EA43D318F3}"/>
              </a:ext>
            </a:extLst>
          </p:cNvPr>
          <p:cNvSpPr/>
          <p:nvPr/>
        </p:nvSpPr>
        <p:spPr>
          <a:xfrm rot="16200000">
            <a:off x="7111515" y="1752166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삼각형 70">
            <a:extLst>
              <a:ext uri="{FF2B5EF4-FFF2-40B4-BE49-F238E27FC236}">
                <a16:creationId xmlns:a16="http://schemas.microsoft.com/office/drawing/2014/main" id="{F7B9EEA6-35E4-6548-B084-C670BA8ED4EC}"/>
              </a:ext>
            </a:extLst>
          </p:cNvPr>
          <p:cNvSpPr/>
          <p:nvPr/>
        </p:nvSpPr>
        <p:spPr>
          <a:xfrm rot="16200000">
            <a:off x="7083799" y="3535880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70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AC43EA0A-64BA-8F4C-8F60-3B3C73117018}"/>
              </a:ext>
            </a:extLst>
          </p:cNvPr>
          <p:cNvSpPr txBox="1"/>
          <p:nvPr/>
        </p:nvSpPr>
        <p:spPr>
          <a:xfrm>
            <a:off x="921475" y="61254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4FB24C-E8CC-8441-AD10-8BD68E9D647F}"/>
              </a:ext>
            </a:extLst>
          </p:cNvPr>
          <p:cNvSpPr txBox="1"/>
          <p:nvPr/>
        </p:nvSpPr>
        <p:spPr>
          <a:xfrm>
            <a:off x="1294213" y="89432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2842151-9E12-D14B-8A0D-DF5FF91284BA}"/>
              </a:ext>
            </a:extLst>
          </p:cNvPr>
          <p:cNvSpPr txBox="1"/>
          <p:nvPr/>
        </p:nvSpPr>
        <p:spPr>
          <a:xfrm>
            <a:off x="1611866" y="117485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3C7872-71DC-B84D-AF23-A3BA625FD462}"/>
              </a:ext>
            </a:extLst>
          </p:cNvPr>
          <p:cNvSpPr txBox="1"/>
          <p:nvPr/>
        </p:nvSpPr>
        <p:spPr>
          <a:xfrm>
            <a:off x="1611866" y="144948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Activity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E22AFDF-03B9-5244-898E-06FE3F02C6C6}"/>
              </a:ext>
            </a:extLst>
          </p:cNvPr>
          <p:cNvSpPr txBox="1"/>
          <p:nvPr/>
        </p:nvSpPr>
        <p:spPr>
          <a:xfrm>
            <a:off x="1611866" y="172411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791DBCC-BA04-DF4C-9D27-5F588E8260C6}"/>
              </a:ext>
            </a:extLst>
          </p:cNvPr>
          <p:cNvSpPr txBox="1"/>
          <p:nvPr/>
        </p:nvSpPr>
        <p:spPr>
          <a:xfrm>
            <a:off x="1611866" y="199873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96D6BD-6FE2-EF4E-A622-F6F68BCC501F}"/>
              </a:ext>
            </a:extLst>
          </p:cNvPr>
          <p:cNvSpPr txBox="1"/>
          <p:nvPr/>
        </p:nvSpPr>
        <p:spPr>
          <a:xfrm>
            <a:off x="1294213" y="227336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6095F74-AAAF-2443-957C-D495F4DF6677}"/>
              </a:ext>
            </a:extLst>
          </p:cNvPr>
          <p:cNvSpPr txBox="1"/>
          <p:nvPr/>
        </p:nvSpPr>
        <p:spPr>
          <a:xfrm>
            <a:off x="1611866" y="2547991"/>
            <a:ext cx="202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AccountRepositoryImpl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0C5101-ED53-8B40-A676-0CACD967A1EF}"/>
              </a:ext>
            </a:extLst>
          </p:cNvPr>
          <p:cNvSpPr txBox="1"/>
          <p:nvPr/>
        </p:nvSpPr>
        <p:spPr>
          <a:xfrm>
            <a:off x="1294213" y="282261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578124-DB5C-2A4D-B643-908ABF92879A}"/>
              </a:ext>
            </a:extLst>
          </p:cNvPr>
          <p:cNvSpPr txBox="1"/>
          <p:nvPr/>
        </p:nvSpPr>
        <p:spPr>
          <a:xfrm>
            <a:off x="1611866" y="3082230"/>
            <a:ext cx="202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F4C4CC4-CC52-7746-AE10-53D34F64030F}"/>
              </a:ext>
            </a:extLst>
          </p:cNvPr>
          <p:cNvGrpSpPr/>
          <p:nvPr/>
        </p:nvGrpSpPr>
        <p:grpSpPr>
          <a:xfrm>
            <a:off x="1058268" y="927243"/>
            <a:ext cx="235945" cy="211157"/>
            <a:chOff x="1294213" y="3684223"/>
            <a:chExt cx="235945" cy="211157"/>
          </a:xfrm>
        </p:grpSpPr>
        <p:cxnSp>
          <p:nvCxnSpPr>
            <p:cNvPr id="4" name="직선 연결선[R] 3">
              <a:extLst>
                <a:ext uri="{FF2B5EF4-FFF2-40B4-BE49-F238E27FC236}">
                  <a16:creationId xmlns:a16="http://schemas.microsoft.com/office/drawing/2014/main" id="{A99245DB-DABA-2A4B-86BF-8ADDC07C5BC7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[R] 78">
              <a:extLst>
                <a:ext uri="{FF2B5EF4-FFF2-40B4-BE49-F238E27FC236}">
                  <a16:creationId xmlns:a16="http://schemas.microsoft.com/office/drawing/2014/main" id="{82383D69-9473-8743-8297-D45AE0302560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1BD9BB7-883F-C346-87D6-A4AB98278546}"/>
              </a:ext>
            </a:extLst>
          </p:cNvPr>
          <p:cNvGrpSpPr/>
          <p:nvPr/>
        </p:nvGrpSpPr>
        <p:grpSpPr>
          <a:xfrm>
            <a:off x="1416774" y="1229681"/>
            <a:ext cx="235945" cy="211157"/>
            <a:chOff x="1294213" y="3684223"/>
            <a:chExt cx="235945" cy="211157"/>
          </a:xfrm>
        </p:grpSpPr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9196B0BC-5496-DC4E-B760-F004ED1CDB83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478A7DDC-6494-124C-93C4-88EBA508E978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AB12AB1-8A39-A440-875C-AB79F543EDD4}"/>
              </a:ext>
            </a:extLst>
          </p:cNvPr>
          <p:cNvGrpSpPr/>
          <p:nvPr/>
        </p:nvGrpSpPr>
        <p:grpSpPr>
          <a:xfrm>
            <a:off x="1422739" y="1510085"/>
            <a:ext cx="235945" cy="211157"/>
            <a:chOff x="1294213" y="3684223"/>
            <a:chExt cx="235945" cy="211157"/>
          </a:xfrm>
        </p:grpSpPr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EF2A5E3F-1FE3-CE45-AD23-BCD15CF40798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810ABF31-D8DA-1D47-8472-FD0C6981821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E69CE80-7D45-9B45-BF9F-7AD79477AED0}"/>
              </a:ext>
            </a:extLst>
          </p:cNvPr>
          <p:cNvGrpSpPr/>
          <p:nvPr/>
        </p:nvGrpSpPr>
        <p:grpSpPr>
          <a:xfrm>
            <a:off x="1417687" y="1779472"/>
            <a:ext cx="235945" cy="211157"/>
            <a:chOff x="1294213" y="3684223"/>
            <a:chExt cx="235945" cy="211157"/>
          </a:xfrm>
        </p:grpSpPr>
        <p:cxnSp>
          <p:nvCxnSpPr>
            <p:cNvPr id="91" name="직선 연결선[R] 90">
              <a:extLst>
                <a:ext uri="{FF2B5EF4-FFF2-40B4-BE49-F238E27FC236}">
                  <a16:creationId xmlns:a16="http://schemas.microsoft.com/office/drawing/2014/main" id="{7874802A-5BF7-8B4A-A209-1342D8753B57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7D0C6B2C-C045-E844-97FE-A8625D7DF62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E8532EF-BE17-8943-8E76-7AA5A2808B0D}"/>
              </a:ext>
            </a:extLst>
          </p:cNvPr>
          <p:cNvGrpSpPr/>
          <p:nvPr/>
        </p:nvGrpSpPr>
        <p:grpSpPr>
          <a:xfrm>
            <a:off x="1058267" y="2336834"/>
            <a:ext cx="235945" cy="211157"/>
            <a:chOff x="1294213" y="3684223"/>
            <a:chExt cx="235945" cy="211157"/>
          </a:xfrm>
        </p:grpSpPr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827EAB5D-0730-884D-A8ED-7D6239650820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49D77F3A-5AA1-DB49-A12C-25B55A1D9527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98A288-46DD-3346-AF65-F821E0027BAB}"/>
              </a:ext>
            </a:extLst>
          </p:cNvPr>
          <p:cNvGrpSpPr/>
          <p:nvPr/>
        </p:nvGrpSpPr>
        <p:grpSpPr>
          <a:xfrm>
            <a:off x="1412634" y="3131988"/>
            <a:ext cx="235945" cy="105580"/>
            <a:chOff x="1324234" y="3547227"/>
            <a:chExt cx="235945" cy="105580"/>
          </a:xfrm>
        </p:grpSpPr>
        <p:cxnSp>
          <p:nvCxnSpPr>
            <p:cNvPr id="103" name="직선 연결선[R] 102">
              <a:extLst>
                <a:ext uri="{FF2B5EF4-FFF2-40B4-BE49-F238E27FC236}">
                  <a16:creationId xmlns:a16="http://schemas.microsoft.com/office/drawing/2014/main" id="{C68395CC-62B8-7547-953F-786E93C13387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[R] 103">
              <a:extLst>
                <a:ext uri="{FF2B5EF4-FFF2-40B4-BE49-F238E27FC236}">
                  <a16:creationId xmlns:a16="http://schemas.microsoft.com/office/drawing/2014/main" id="{2118C6B6-129D-8D49-9A3D-C75CFC313B45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F07D1CD4-93B5-B547-8B11-DFF5D2907C46}"/>
              </a:ext>
            </a:extLst>
          </p:cNvPr>
          <p:cNvGrpSpPr/>
          <p:nvPr/>
        </p:nvGrpSpPr>
        <p:grpSpPr>
          <a:xfrm>
            <a:off x="1422738" y="2589425"/>
            <a:ext cx="235945" cy="105580"/>
            <a:chOff x="1324234" y="3547227"/>
            <a:chExt cx="235945" cy="105580"/>
          </a:xfrm>
        </p:grpSpPr>
        <p:cxnSp>
          <p:nvCxnSpPr>
            <p:cNvPr id="108" name="직선 연결선[R] 107">
              <a:extLst>
                <a:ext uri="{FF2B5EF4-FFF2-40B4-BE49-F238E27FC236}">
                  <a16:creationId xmlns:a16="http://schemas.microsoft.com/office/drawing/2014/main" id="{DD8FC043-62C4-7645-AFE1-BE83B08CC544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EF8230DA-D569-7045-9AFC-CCB0DA49FAB2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972333B6-5A74-3C4C-B61A-51EE72D5CA4B}"/>
              </a:ext>
            </a:extLst>
          </p:cNvPr>
          <p:cNvCxnSpPr>
            <a:cxnSpLocks/>
          </p:cNvCxnSpPr>
          <p:nvPr/>
        </p:nvCxnSpPr>
        <p:spPr>
          <a:xfrm>
            <a:off x="1058267" y="123832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[R] 110">
            <a:extLst>
              <a:ext uri="{FF2B5EF4-FFF2-40B4-BE49-F238E27FC236}">
                <a16:creationId xmlns:a16="http://schemas.microsoft.com/office/drawing/2014/main" id="{47E06049-7988-8143-B7A5-58C63A7CFDAE}"/>
              </a:ext>
            </a:extLst>
          </p:cNvPr>
          <p:cNvCxnSpPr>
            <a:cxnSpLocks/>
          </p:cNvCxnSpPr>
          <p:nvPr/>
        </p:nvCxnSpPr>
        <p:spPr>
          <a:xfrm>
            <a:off x="1058267" y="151008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B862926F-CED4-9E49-8A1B-BBB512785E4C}"/>
              </a:ext>
            </a:extLst>
          </p:cNvPr>
          <p:cNvCxnSpPr>
            <a:cxnSpLocks/>
          </p:cNvCxnSpPr>
          <p:nvPr/>
        </p:nvCxnSpPr>
        <p:spPr>
          <a:xfrm>
            <a:off x="1058267" y="1787580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0EBB4205-AD45-CB46-8FF8-2CED84DE29CC}"/>
              </a:ext>
            </a:extLst>
          </p:cNvPr>
          <p:cNvCxnSpPr>
            <a:cxnSpLocks/>
          </p:cNvCxnSpPr>
          <p:nvPr/>
        </p:nvCxnSpPr>
        <p:spPr>
          <a:xfrm>
            <a:off x="1058267" y="206507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D14CB2D4-7773-724E-9AFC-DDB1F381025D}"/>
              </a:ext>
            </a:extLst>
          </p:cNvPr>
          <p:cNvGrpSpPr/>
          <p:nvPr/>
        </p:nvGrpSpPr>
        <p:grpSpPr>
          <a:xfrm>
            <a:off x="1058266" y="2866886"/>
            <a:ext cx="235945" cy="105580"/>
            <a:chOff x="1324234" y="3547227"/>
            <a:chExt cx="235945" cy="105580"/>
          </a:xfrm>
        </p:grpSpPr>
        <p:cxnSp>
          <p:nvCxnSpPr>
            <p:cNvPr id="115" name="직선 연결선[R] 114">
              <a:extLst>
                <a:ext uri="{FF2B5EF4-FFF2-40B4-BE49-F238E27FC236}">
                  <a16:creationId xmlns:a16="http://schemas.microsoft.com/office/drawing/2014/main" id="{C80F7139-8117-9C4D-B6F5-69FA0E550342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[R] 115">
              <a:extLst>
                <a:ext uri="{FF2B5EF4-FFF2-40B4-BE49-F238E27FC236}">
                  <a16:creationId xmlns:a16="http://schemas.microsoft.com/office/drawing/2014/main" id="{0AAC61AE-4DAE-7F44-BE7A-765CEDDEC162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1EAE2EF-0239-6B47-9455-1BC7D2B0C15F}"/>
              </a:ext>
            </a:extLst>
          </p:cNvPr>
          <p:cNvGrpSpPr/>
          <p:nvPr/>
        </p:nvGrpSpPr>
        <p:grpSpPr>
          <a:xfrm>
            <a:off x="1412633" y="2062004"/>
            <a:ext cx="235945" cy="105580"/>
            <a:chOff x="1324234" y="3547227"/>
            <a:chExt cx="235945" cy="105580"/>
          </a:xfrm>
        </p:grpSpPr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AE0DFCE0-E9EB-9E48-9509-7A2F7CBAB14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7613BC04-D902-9046-95D2-8071BC417E7B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6EDFACF4-2F80-BC4A-908E-01BEF5153889}"/>
              </a:ext>
            </a:extLst>
          </p:cNvPr>
          <p:cNvSpPr txBox="1"/>
          <p:nvPr/>
        </p:nvSpPr>
        <p:spPr>
          <a:xfrm>
            <a:off x="790082" y="424833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3476BC4-83E9-8D46-8C29-63ADAE9FF029}"/>
              </a:ext>
            </a:extLst>
          </p:cNvPr>
          <p:cNvSpPr txBox="1"/>
          <p:nvPr/>
        </p:nvSpPr>
        <p:spPr>
          <a:xfrm>
            <a:off x="1162820" y="453011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3F28EB6-1092-F54F-A886-CB98EF047703}"/>
              </a:ext>
            </a:extLst>
          </p:cNvPr>
          <p:cNvSpPr txBox="1"/>
          <p:nvPr/>
        </p:nvSpPr>
        <p:spPr>
          <a:xfrm>
            <a:off x="1480473" y="4810649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CB5547F-F163-3D49-A5A1-385FF6C6DA14}"/>
              </a:ext>
            </a:extLst>
          </p:cNvPr>
          <p:cNvSpPr txBox="1"/>
          <p:nvPr/>
        </p:nvSpPr>
        <p:spPr>
          <a:xfrm>
            <a:off x="1480473" y="508527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DF85A96-1F05-D64A-88D2-D36A23C031FC}"/>
              </a:ext>
            </a:extLst>
          </p:cNvPr>
          <p:cNvSpPr txBox="1"/>
          <p:nvPr/>
        </p:nvSpPr>
        <p:spPr>
          <a:xfrm>
            <a:off x="1480473" y="535990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3886C97-3DE4-B347-9E29-074281EAF468}"/>
              </a:ext>
            </a:extLst>
          </p:cNvPr>
          <p:cNvSpPr txBox="1"/>
          <p:nvPr/>
        </p:nvSpPr>
        <p:spPr>
          <a:xfrm>
            <a:off x="1480472" y="5634530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AccountRepositoryImpl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C738B58C-FC43-464C-AFC6-2E80C491BF8A}"/>
              </a:ext>
            </a:extLst>
          </p:cNvPr>
          <p:cNvGrpSpPr/>
          <p:nvPr/>
        </p:nvGrpSpPr>
        <p:grpSpPr>
          <a:xfrm>
            <a:off x="1285381" y="4865474"/>
            <a:ext cx="235945" cy="211157"/>
            <a:chOff x="1294213" y="3684223"/>
            <a:chExt cx="235945" cy="211157"/>
          </a:xfrm>
        </p:grpSpPr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855F536D-18D5-2F41-A961-AB8B335650C5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0E33C6E1-4994-6E4D-9B84-2981EF1B07D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FB7E420C-85B1-3A4B-8E6D-02F117FFCABE}"/>
              </a:ext>
            </a:extLst>
          </p:cNvPr>
          <p:cNvGrpSpPr/>
          <p:nvPr/>
        </p:nvGrpSpPr>
        <p:grpSpPr>
          <a:xfrm>
            <a:off x="1291346" y="5145878"/>
            <a:ext cx="235945" cy="211157"/>
            <a:chOff x="1294213" y="3684223"/>
            <a:chExt cx="235945" cy="211157"/>
          </a:xfrm>
        </p:grpSpPr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CB452C33-1FE6-924F-A99E-E8DF66B1638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6EA1A1CD-3D16-864F-9742-6D00FB490FFF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1AF7F002-11B5-D340-A028-7000AE8070D5}"/>
              </a:ext>
            </a:extLst>
          </p:cNvPr>
          <p:cNvGrpSpPr/>
          <p:nvPr/>
        </p:nvGrpSpPr>
        <p:grpSpPr>
          <a:xfrm>
            <a:off x="1286294" y="5415265"/>
            <a:ext cx="235945" cy="211157"/>
            <a:chOff x="1294213" y="3684223"/>
            <a:chExt cx="235945" cy="211157"/>
          </a:xfrm>
        </p:grpSpPr>
        <p:cxnSp>
          <p:nvCxnSpPr>
            <p:cNvPr id="202" name="직선 연결선[R] 201">
              <a:extLst>
                <a:ext uri="{FF2B5EF4-FFF2-40B4-BE49-F238E27FC236}">
                  <a16:creationId xmlns:a16="http://schemas.microsoft.com/office/drawing/2014/main" id="{FB7067A6-0622-D445-A1EB-7CC8A005EF06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[R] 202">
              <a:extLst>
                <a:ext uri="{FF2B5EF4-FFF2-40B4-BE49-F238E27FC236}">
                  <a16:creationId xmlns:a16="http://schemas.microsoft.com/office/drawing/2014/main" id="{2223D78C-D548-FE4E-8D28-D4AF238C47D1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2DD30C01-CD35-0E4E-9C24-27134F1D4005}"/>
              </a:ext>
            </a:extLst>
          </p:cNvPr>
          <p:cNvGrpSpPr/>
          <p:nvPr/>
        </p:nvGrpSpPr>
        <p:grpSpPr>
          <a:xfrm>
            <a:off x="1281240" y="5697797"/>
            <a:ext cx="235945" cy="105580"/>
            <a:chOff x="1324234" y="3547227"/>
            <a:chExt cx="235945" cy="105580"/>
          </a:xfrm>
        </p:grpSpPr>
        <p:cxnSp>
          <p:nvCxnSpPr>
            <p:cNvPr id="221" name="직선 연결선[R] 220">
              <a:extLst>
                <a:ext uri="{FF2B5EF4-FFF2-40B4-BE49-F238E27FC236}">
                  <a16:creationId xmlns:a16="http://schemas.microsoft.com/office/drawing/2014/main" id="{9ABEE5F0-E1A6-6243-B02A-2A0D9F71369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[R] 221">
              <a:extLst>
                <a:ext uri="{FF2B5EF4-FFF2-40B4-BE49-F238E27FC236}">
                  <a16:creationId xmlns:a16="http://schemas.microsoft.com/office/drawing/2014/main" id="{3F9B91B2-8D34-CD41-B94E-A2E5D61D0DCD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B3AC4B98-656D-F944-BF46-E5CFE3383471}"/>
              </a:ext>
            </a:extLst>
          </p:cNvPr>
          <p:cNvGrpSpPr/>
          <p:nvPr/>
        </p:nvGrpSpPr>
        <p:grpSpPr>
          <a:xfrm>
            <a:off x="926872" y="4583131"/>
            <a:ext cx="235945" cy="105580"/>
            <a:chOff x="1324234" y="3547227"/>
            <a:chExt cx="235945" cy="105580"/>
          </a:xfrm>
        </p:grpSpPr>
        <p:cxnSp>
          <p:nvCxnSpPr>
            <p:cNvPr id="224" name="직선 연결선[R] 223">
              <a:extLst>
                <a:ext uri="{FF2B5EF4-FFF2-40B4-BE49-F238E27FC236}">
                  <a16:creationId xmlns:a16="http://schemas.microsoft.com/office/drawing/2014/main" id="{F724F465-2D84-8D4F-A12F-91534A5BA14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[R] 224">
              <a:extLst>
                <a:ext uri="{FF2B5EF4-FFF2-40B4-BE49-F238E27FC236}">
                  <a16:creationId xmlns:a16="http://schemas.microsoft.com/office/drawing/2014/main" id="{CDE8340C-CB48-3949-9747-71A6FD444C71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C3696776-C91E-3F44-8576-AB2AEA7FAB03}"/>
              </a:ext>
            </a:extLst>
          </p:cNvPr>
          <p:cNvSpPr txBox="1"/>
          <p:nvPr/>
        </p:nvSpPr>
        <p:spPr>
          <a:xfrm>
            <a:off x="1480471" y="5907970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DFAD360E-5B0A-F546-8C4B-1D6AF14FA3D1}"/>
              </a:ext>
            </a:extLst>
          </p:cNvPr>
          <p:cNvGrpSpPr/>
          <p:nvPr/>
        </p:nvGrpSpPr>
        <p:grpSpPr>
          <a:xfrm>
            <a:off x="1281239" y="5971237"/>
            <a:ext cx="235945" cy="105580"/>
            <a:chOff x="1324234" y="3547227"/>
            <a:chExt cx="235945" cy="105580"/>
          </a:xfrm>
        </p:grpSpPr>
        <p:cxnSp>
          <p:nvCxnSpPr>
            <p:cNvPr id="228" name="직선 연결선[R] 227">
              <a:extLst>
                <a:ext uri="{FF2B5EF4-FFF2-40B4-BE49-F238E27FC236}">
                  <a16:creationId xmlns:a16="http://schemas.microsoft.com/office/drawing/2014/main" id="{75263D08-CA76-064B-8726-0E881B8FE2F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[R] 228">
              <a:extLst>
                <a:ext uri="{FF2B5EF4-FFF2-40B4-BE49-F238E27FC236}">
                  <a16:creationId xmlns:a16="http://schemas.microsoft.com/office/drawing/2014/main" id="{E7CD7552-5A46-7544-8308-0115B625C7A0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1" name="TextBox 270">
            <a:extLst>
              <a:ext uri="{FF2B5EF4-FFF2-40B4-BE49-F238E27FC236}">
                <a16:creationId xmlns:a16="http://schemas.microsoft.com/office/drawing/2014/main" id="{95F9C16B-6F49-4C46-A1EE-C044183031A9}"/>
              </a:ext>
            </a:extLst>
          </p:cNvPr>
          <p:cNvSpPr txBox="1"/>
          <p:nvPr/>
        </p:nvSpPr>
        <p:spPr>
          <a:xfrm>
            <a:off x="5227234" y="23403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A331B86F-A726-7B4D-9A9A-8DAB289E767A}"/>
              </a:ext>
            </a:extLst>
          </p:cNvPr>
          <p:cNvSpPr txBox="1"/>
          <p:nvPr/>
        </p:nvSpPr>
        <p:spPr>
          <a:xfrm>
            <a:off x="5599972" y="51581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14A4359E-FC68-0345-8AE4-E5E26551C505}"/>
              </a:ext>
            </a:extLst>
          </p:cNvPr>
          <p:cNvSpPr txBox="1"/>
          <p:nvPr/>
        </p:nvSpPr>
        <p:spPr>
          <a:xfrm>
            <a:off x="5917625" y="796345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FED83897-04CD-BD4B-A17E-B55D54A5F672}"/>
              </a:ext>
            </a:extLst>
          </p:cNvPr>
          <p:cNvGrpSpPr/>
          <p:nvPr/>
        </p:nvGrpSpPr>
        <p:grpSpPr>
          <a:xfrm>
            <a:off x="5722533" y="851170"/>
            <a:ext cx="235945" cy="211157"/>
            <a:chOff x="1294213" y="3684223"/>
            <a:chExt cx="235945" cy="211157"/>
          </a:xfrm>
        </p:grpSpPr>
        <p:cxnSp>
          <p:nvCxnSpPr>
            <p:cNvPr id="285" name="직선 연결선[R] 284">
              <a:extLst>
                <a:ext uri="{FF2B5EF4-FFF2-40B4-BE49-F238E27FC236}">
                  <a16:creationId xmlns:a16="http://schemas.microsoft.com/office/drawing/2014/main" id="{BB152189-1F85-1C47-9140-66C7B5440FD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[R] 285">
              <a:extLst>
                <a:ext uri="{FF2B5EF4-FFF2-40B4-BE49-F238E27FC236}">
                  <a16:creationId xmlns:a16="http://schemas.microsoft.com/office/drawing/2014/main" id="{2F29D7B5-7F3A-984E-B81A-74F081DAE27D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1CF78A7C-1A7E-EF4B-BFE3-C2FFE907835A}"/>
              </a:ext>
            </a:extLst>
          </p:cNvPr>
          <p:cNvSpPr txBox="1"/>
          <p:nvPr/>
        </p:nvSpPr>
        <p:spPr>
          <a:xfrm>
            <a:off x="6334048" y="108201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7D0AB969-FE59-854D-BF20-68C99F1C794E}"/>
              </a:ext>
            </a:extLst>
          </p:cNvPr>
          <p:cNvSpPr txBox="1"/>
          <p:nvPr/>
        </p:nvSpPr>
        <p:spPr>
          <a:xfrm>
            <a:off x="6733303" y="1355301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053BF9D3-95A3-4048-8CF3-BEA50248F23A}"/>
              </a:ext>
            </a:extLst>
          </p:cNvPr>
          <p:cNvSpPr txBox="1"/>
          <p:nvPr/>
        </p:nvSpPr>
        <p:spPr>
          <a:xfrm>
            <a:off x="7255927" y="164097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0A359B45-A0F3-F245-95BD-C97E3EF3C19A}"/>
              </a:ext>
            </a:extLst>
          </p:cNvPr>
          <p:cNvGrpSpPr/>
          <p:nvPr/>
        </p:nvGrpSpPr>
        <p:grpSpPr>
          <a:xfrm>
            <a:off x="6490530" y="1396693"/>
            <a:ext cx="235945" cy="105580"/>
            <a:chOff x="1324234" y="3547227"/>
            <a:chExt cx="235945" cy="105580"/>
          </a:xfrm>
        </p:grpSpPr>
        <p:cxnSp>
          <p:nvCxnSpPr>
            <p:cNvPr id="319" name="직선 연결선[R] 318">
              <a:extLst>
                <a:ext uri="{FF2B5EF4-FFF2-40B4-BE49-F238E27FC236}">
                  <a16:creationId xmlns:a16="http://schemas.microsoft.com/office/drawing/2014/main" id="{BB29B363-2EF9-E34C-BF84-64EC49188E1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[R] 319">
              <a:extLst>
                <a:ext uri="{FF2B5EF4-FFF2-40B4-BE49-F238E27FC236}">
                  <a16:creationId xmlns:a16="http://schemas.microsoft.com/office/drawing/2014/main" id="{2CBF650E-F8D1-5545-BC18-273C4E048D58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0E867F64-4D45-D745-9F6E-F51CB20ADF2B}"/>
              </a:ext>
            </a:extLst>
          </p:cNvPr>
          <p:cNvGrpSpPr/>
          <p:nvPr/>
        </p:nvGrpSpPr>
        <p:grpSpPr>
          <a:xfrm>
            <a:off x="7019982" y="1714295"/>
            <a:ext cx="235945" cy="105580"/>
            <a:chOff x="1324234" y="3547227"/>
            <a:chExt cx="235945" cy="105580"/>
          </a:xfrm>
        </p:grpSpPr>
        <p:cxnSp>
          <p:nvCxnSpPr>
            <p:cNvPr id="325" name="직선 연결선[R] 324">
              <a:extLst>
                <a:ext uri="{FF2B5EF4-FFF2-40B4-BE49-F238E27FC236}">
                  <a16:creationId xmlns:a16="http://schemas.microsoft.com/office/drawing/2014/main" id="{04A73A9F-5414-174D-9A41-DB8681C5720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[R] 325">
              <a:extLst>
                <a:ext uri="{FF2B5EF4-FFF2-40B4-BE49-F238E27FC236}">
                  <a16:creationId xmlns:a16="http://schemas.microsoft.com/office/drawing/2014/main" id="{644BAD74-6C2B-F044-807A-BE49A6EA5E41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" name="TextBox 326">
            <a:extLst>
              <a:ext uri="{FF2B5EF4-FFF2-40B4-BE49-F238E27FC236}">
                <a16:creationId xmlns:a16="http://schemas.microsoft.com/office/drawing/2014/main" id="{59415F8D-D47E-A041-ADF7-01652436FB3E}"/>
              </a:ext>
            </a:extLst>
          </p:cNvPr>
          <p:cNvSpPr txBox="1"/>
          <p:nvPr/>
        </p:nvSpPr>
        <p:spPr>
          <a:xfrm>
            <a:off x="6334048" y="197629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D67E1033-0F5F-5B42-9CC3-785C6AE07E5B}"/>
              </a:ext>
            </a:extLst>
          </p:cNvPr>
          <p:cNvSpPr txBox="1"/>
          <p:nvPr/>
        </p:nvSpPr>
        <p:spPr>
          <a:xfrm>
            <a:off x="6733303" y="227599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214FFBBF-20BD-CC4B-9EED-D8F0E9F011D4}"/>
              </a:ext>
            </a:extLst>
          </p:cNvPr>
          <p:cNvSpPr txBox="1"/>
          <p:nvPr/>
        </p:nvSpPr>
        <p:spPr>
          <a:xfrm>
            <a:off x="7255926" y="2561669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AccountPersistenceAdapter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D6E4B3D9-6010-2D48-9D19-17383CAC5DCC}"/>
              </a:ext>
            </a:extLst>
          </p:cNvPr>
          <p:cNvGrpSpPr/>
          <p:nvPr/>
        </p:nvGrpSpPr>
        <p:grpSpPr>
          <a:xfrm>
            <a:off x="6490530" y="2317390"/>
            <a:ext cx="235945" cy="105580"/>
            <a:chOff x="1324234" y="3547227"/>
            <a:chExt cx="235945" cy="105580"/>
          </a:xfrm>
        </p:grpSpPr>
        <p:cxnSp>
          <p:nvCxnSpPr>
            <p:cNvPr id="331" name="직선 연결선[R] 330">
              <a:extLst>
                <a:ext uri="{FF2B5EF4-FFF2-40B4-BE49-F238E27FC236}">
                  <a16:creationId xmlns:a16="http://schemas.microsoft.com/office/drawing/2014/main" id="{BACFA7F6-D7B0-CA4F-8652-52EB0DC19AE0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[R] 331">
              <a:extLst>
                <a:ext uri="{FF2B5EF4-FFF2-40B4-BE49-F238E27FC236}">
                  <a16:creationId xmlns:a16="http://schemas.microsoft.com/office/drawing/2014/main" id="{600BDD09-A085-E94A-994A-F5AF651BF5F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6" name="TextBox 335">
            <a:extLst>
              <a:ext uri="{FF2B5EF4-FFF2-40B4-BE49-F238E27FC236}">
                <a16:creationId xmlns:a16="http://schemas.microsoft.com/office/drawing/2014/main" id="{11144AE4-26CD-724F-A9F5-D4D630F1980B}"/>
              </a:ext>
            </a:extLst>
          </p:cNvPr>
          <p:cNvSpPr txBox="1"/>
          <p:nvPr/>
        </p:nvSpPr>
        <p:spPr>
          <a:xfrm>
            <a:off x="7255926" y="2854989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SpringDataAccountRepository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6A01B698-6C3B-4942-AF8B-0E53E41DD650}"/>
              </a:ext>
            </a:extLst>
          </p:cNvPr>
          <p:cNvGrpSpPr/>
          <p:nvPr/>
        </p:nvGrpSpPr>
        <p:grpSpPr>
          <a:xfrm>
            <a:off x="7019982" y="2928312"/>
            <a:ext cx="235945" cy="105580"/>
            <a:chOff x="1324234" y="3547227"/>
            <a:chExt cx="235945" cy="105580"/>
          </a:xfrm>
        </p:grpSpPr>
        <p:cxnSp>
          <p:nvCxnSpPr>
            <p:cNvPr id="338" name="직선 연결선[R] 337">
              <a:extLst>
                <a:ext uri="{FF2B5EF4-FFF2-40B4-BE49-F238E27FC236}">
                  <a16:creationId xmlns:a16="http://schemas.microsoft.com/office/drawing/2014/main" id="{F899BD33-5C27-8D4E-B2EF-8C9D377689F0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[R] 338">
              <a:extLst>
                <a:ext uri="{FF2B5EF4-FFF2-40B4-BE49-F238E27FC236}">
                  <a16:creationId xmlns:a16="http://schemas.microsoft.com/office/drawing/2014/main" id="{F56D9523-DA9D-414C-BE60-8873E04E007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그룹 339">
            <a:extLst>
              <a:ext uri="{FF2B5EF4-FFF2-40B4-BE49-F238E27FC236}">
                <a16:creationId xmlns:a16="http://schemas.microsoft.com/office/drawing/2014/main" id="{277DD72E-4414-2741-AD80-70D4204A48F0}"/>
              </a:ext>
            </a:extLst>
          </p:cNvPr>
          <p:cNvGrpSpPr/>
          <p:nvPr/>
        </p:nvGrpSpPr>
        <p:grpSpPr>
          <a:xfrm>
            <a:off x="5730523" y="3192186"/>
            <a:ext cx="235945" cy="211157"/>
            <a:chOff x="1294213" y="3684223"/>
            <a:chExt cx="235945" cy="211157"/>
          </a:xfrm>
        </p:grpSpPr>
        <p:cxnSp>
          <p:nvCxnSpPr>
            <p:cNvPr id="341" name="직선 연결선[R] 340">
              <a:extLst>
                <a:ext uri="{FF2B5EF4-FFF2-40B4-BE49-F238E27FC236}">
                  <a16:creationId xmlns:a16="http://schemas.microsoft.com/office/drawing/2014/main" id="{BC3C5994-CCF5-C844-B166-F90F117053EA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[R] 341">
              <a:extLst>
                <a:ext uri="{FF2B5EF4-FFF2-40B4-BE49-F238E27FC236}">
                  <a16:creationId xmlns:a16="http://schemas.microsoft.com/office/drawing/2014/main" id="{B8D847F3-FD4D-DD49-BBDB-21DD337CE305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9" name="직선 연결선[R] 348">
            <a:extLst>
              <a:ext uri="{FF2B5EF4-FFF2-40B4-BE49-F238E27FC236}">
                <a16:creationId xmlns:a16="http://schemas.microsoft.com/office/drawing/2014/main" id="{77312B94-7A59-7646-8180-18EE39182B43}"/>
              </a:ext>
            </a:extLst>
          </p:cNvPr>
          <p:cNvCxnSpPr>
            <a:cxnSpLocks/>
          </p:cNvCxnSpPr>
          <p:nvPr/>
        </p:nvCxnSpPr>
        <p:spPr>
          <a:xfrm>
            <a:off x="5730523" y="114428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[R] 349">
            <a:extLst>
              <a:ext uri="{FF2B5EF4-FFF2-40B4-BE49-F238E27FC236}">
                <a16:creationId xmlns:a16="http://schemas.microsoft.com/office/drawing/2014/main" id="{55729807-8D6A-0E4E-8E90-BCDD4EBF58A8}"/>
              </a:ext>
            </a:extLst>
          </p:cNvPr>
          <p:cNvCxnSpPr>
            <a:cxnSpLocks/>
          </p:cNvCxnSpPr>
          <p:nvPr/>
        </p:nvCxnSpPr>
        <p:spPr>
          <a:xfrm>
            <a:off x="5730523" y="141012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[R] 350">
            <a:extLst>
              <a:ext uri="{FF2B5EF4-FFF2-40B4-BE49-F238E27FC236}">
                <a16:creationId xmlns:a16="http://schemas.microsoft.com/office/drawing/2014/main" id="{CE2D3B19-19EE-F44F-85AF-C94849A2F97E}"/>
              </a:ext>
            </a:extLst>
          </p:cNvPr>
          <p:cNvCxnSpPr>
            <a:cxnSpLocks/>
          </p:cNvCxnSpPr>
          <p:nvPr/>
        </p:nvCxnSpPr>
        <p:spPr>
          <a:xfrm>
            <a:off x="5730523" y="170681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>
            <a:extLst>
              <a:ext uri="{FF2B5EF4-FFF2-40B4-BE49-F238E27FC236}">
                <a16:creationId xmlns:a16="http://schemas.microsoft.com/office/drawing/2014/main" id="{07D311D0-C993-F941-8F08-7D3F8DE2C6B7}"/>
              </a:ext>
            </a:extLst>
          </p:cNvPr>
          <p:cNvGrpSpPr/>
          <p:nvPr/>
        </p:nvGrpSpPr>
        <p:grpSpPr>
          <a:xfrm>
            <a:off x="6073696" y="1136932"/>
            <a:ext cx="235945" cy="211157"/>
            <a:chOff x="1294213" y="3684223"/>
            <a:chExt cx="235945" cy="211157"/>
          </a:xfrm>
        </p:grpSpPr>
        <p:cxnSp>
          <p:nvCxnSpPr>
            <p:cNvPr id="353" name="직선 연결선[R] 352">
              <a:extLst>
                <a:ext uri="{FF2B5EF4-FFF2-40B4-BE49-F238E27FC236}">
                  <a16:creationId xmlns:a16="http://schemas.microsoft.com/office/drawing/2014/main" id="{14ECB839-B9DC-104F-852C-AF1976796D5D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[R] 353">
              <a:extLst>
                <a:ext uri="{FF2B5EF4-FFF2-40B4-BE49-F238E27FC236}">
                  <a16:creationId xmlns:a16="http://schemas.microsoft.com/office/drawing/2014/main" id="{20107698-9F2F-ED46-A7B5-65CDC54E5789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5" name="직선 연결선[R] 354">
            <a:extLst>
              <a:ext uri="{FF2B5EF4-FFF2-40B4-BE49-F238E27FC236}">
                <a16:creationId xmlns:a16="http://schemas.microsoft.com/office/drawing/2014/main" id="{6627122D-D200-6147-B49E-FEDC7F0355AD}"/>
              </a:ext>
            </a:extLst>
          </p:cNvPr>
          <p:cNvCxnSpPr>
            <a:cxnSpLocks/>
          </p:cNvCxnSpPr>
          <p:nvPr/>
        </p:nvCxnSpPr>
        <p:spPr>
          <a:xfrm>
            <a:off x="6084713" y="142981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[R] 355">
            <a:extLst>
              <a:ext uri="{FF2B5EF4-FFF2-40B4-BE49-F238E27FC236}">
                <a16:creationId xmlns:a16="http://schemas.microsoft.com/office/drawing/2014/main" id="{96A8D34D-DF66-4F46-8F6E-CB578C7DFB5B}"/>
              </a:ext>
            </a:extLst>
          </p:cNvPr>
          <p:cNvCxnSpPr>
            <a:cxnSpLocks/>
          </p:cNvCxnSpPr>
          <p:nvPr/>
        </p:nvCxnSpPr>
        <p:spPr>
          <a:xfrm>
            <a:off x="6084713" y="171548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5F5592FB-580E-4B4A-8308-FE0379A4BBAF}"/>
              </a:ext>
            </a:extLst>
          </p:cNvPr>
          <p:cNvGrpSpPr/>
          <p:nvPr/>
        </p:nvGrpSpPr>
        <p:grpSpPr>
          <a:xfrm>
            <a:off x="6073695" y="2028495"/>
            <a:ext cx="235945" cy="211157"/>
            <a:chOff x="1294213" y="3684223"/>
            <a:chExt cx="235945" cy="211157"/>
          </a:xfrm>
        </p:grpSpPr>
        <p:cxnSp>
          <p:nvCxnSpPr>
            <p:cNvPr id="358" name="직선 연결선[R] 357">
              <a:extLst>
                <a:ext uri="{FF2B5EF4-FFF2-40B4-BE49-F238E27FC236}">
                  <a16:creationId xmlns:a16="http://schemas.microsoft.com/office/drawing/2014/main" id="{53CCAC4F-6958-EB40-80D3-C426011E74B4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[R] 358">
              <a:extLst>
                <a:ext uri="{FF2B5EF4-FFF2-40B4-BE49-F238E27FC236}">
                  <a16:creationId xmlns:a16="http://schemas.microsoft.com/office/drawing/2014/main" id="{9D852C46-0185-704A-9A64-229DAA4C565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0DE13A79-35FC-9446-B456-DAFE9C6FC745}"/>
              </a:ext>
            </a:extLst>
          </p:cNvPr>
          <p:cNvGrpSpPr/>
          <p:nvPr/>
        </p:nvGrpSpPr>
        <p:grpSpPr>
          <a:xfrm>
            <a:off x="7029162" y="2605328"/>
            <a:ext cx="235945" cy="211157"/>
            <a:chOff x="1294213" y="3684223"/>
            <a:chExt cx="235945" cy="211157"/>
          </a:xfrm>
        </p:grpSpPr>
        <p:cxnSp>
          <p:nvCxnSpPr>
            <p:cNvPr id="361" name="직선 연결선[R] 360">
              <a:extLst>
                <a:ext uri="{FF2B5EF4-FFF2-40B4-BE49-F238E27FC236}">
                  <a16:creationId xmlns:a16="http://schemas.microsoft.com/office/drawing/2014/main" id="{59DB7CA2-B56F-614E-807E-4932127F6EBB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[R] 361">
              <a:extLst>
                <a:ext uri="{FF2B5EF4-FFF2-40B4-BE49-F238E27FC236}">
                  <a16:creationId xmlns:a16="http://schemas.microsoft.com/office/drawing/2014/main" id="{16B87632-B31F-A541-826A-54D1D4ACB95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3" name="직선 연결선[R] 362">
            <a:extLst>
              <a:ext uri="{FF2B5EF4-FFF2-40B4-BE49-F238E27FC236}">
                <a16:creationId xmlns:a16="http://schemas.microsoft.com/office/drawing/2014/main" id="{D29AAA2B-6068-F64F-B8C9-2FF9249F2C26}"/>
              </a:ext>
            </a:extLst>
          </p:cNvPr>
          <p:cNvCxnSpPr>
            <a:cxnSpLocks/>
          </p:cNvCxnSpPr>
          <p:nvPr/>
        </p:nvCxnSpPr>
        <p:spPr>
          <a:xfrm>
            <a:off x="6084713" y="230628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[R] 363">
            <a:extLst>
              <a:ext uri="{FF2B5EF4-FFF2-40B4-BE49-F238E27FC236}">
                <a16:creationId xmlns:a16="http://schemas.microsoft.com/office/drawing/2014/main" id="{6CE03338-D2BF-1D47-A8F2-EBCE6214FF0D}"/>
              </a:ext>
            </a:extLst>
          </p:cNvPr>
          <p:cNvCxnSpPr>
            <a:cxnSpLocks/>
          </p:cNvCxnSpPr>
          <p:nvPr/>
        </p:nvCxnSpPr>
        <p:spPr>
          <a:xfrm>
            <a:off x="6084713" y="258790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연결선[R] 364">
            <a:extLst>
              <a:ext uri="{FF2B5EF4-FFF2-40B4-BE49-F238E27FC236}">
                <a16:creationId xmlns:a16="http://schemas.microsoft.com/office/drawing/2014/main" id="{0B7DBA37-10EE-894C-A706-3DF55F8E805D}"/>
              </a:ext>
            </a:extLst>
          </p:cNvPr>
          <p:cNvCxnSpPr>
            <a:cxnSpLocks/>
          </p:cNvCxnSpPr>
          <p:nvPr/>
        </p:nvCxnSpPr>
        <p:spPr>
          <a:xfrm>
            <a:off x="6084713" y="286952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365">
            <a:extLst>
              <a:ext uri="{FF2B5EF4-FFF2-40B4-BE49-F238E27FC236}">
                <a16:creationId xmlns:a16="http://schemas.microsoft.com/office/drawing/2014/main" id="{ADD02AE5-1786-CC43-9D22-684EF7BAF566}"/>
              </a:ext>
            </a:extLst>
          </p:cNvPr>
          <p:cNvSpPr txBox="1"/>
          <p:nvPr/>
        </p:nvSpPr>
        <p:spPr>
          <a:xfrm>
            <a:off x="5917625" y="315237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00C2E212-E7BE-2940-9C53-507CC4218890}"/>
              </a:ext>
            </a:extLst>
          </p:cNvPr>
          <p:cNvSpPr txBox="1"/>
          <p:nvPr/>
        </p:nvSpPr>
        <p:spPr>
          <a:xfrm>
            <a:off x="6284472" y="338943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057F30E7-1D30-0C42-A97E-65CACC52B975}"/>
              </a:ext>
            </a:extLst>
          </p:cNvPr>
          <p:cNvSpPr txBox="1"/>
          <p:nvPr/>
        </p:nvSpPr>
        <p:spPr>
          <a:xfrm>
            <a:off x="6284472" y="366406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Activity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69" name="그룹 368">
            <a:extLst>
              <a:ext uri="{FF2B5EF4-FFF2-40B4-BE49-F238E27FC236}">
                <a16:creationId xmlns:a16="http://schemas.microsoft.com/office/drawing/2014/main" id="{AC8E38F7-5FC9-C94B-8F81-16C58FFAA85A}"/>
              </a:ext>
            </a:extLst>
          </p:cNvPr>
          <p:cNvGrpSpPr/>
          <p:nvPr/>
        </p:nvGrpSpPr>
        <p:grpSpPr>
          <a:xfrm>
            <a:off x="6089380" y="3444258"/>
            <a:ext cx="235945" cy="211157"/>
            <a:chOff x="1294213" y="3684223"/>
            <a:chExt cx="235945" cy="211157"/>
          </a:xfrm>
        </p:grpSpPr>
        <p:cxnSp>
          <p:nvCxnSpPr>
            <p:cNvPr id="370" name="직선 연결선[R] 369">
              <a:extLst>
                <a:ext uri="{FF2B5EF4-FFF2-40B4-BE49-F238E27FC236}">
                  <a16:creationId xmlns:a16="http://schemas.microsoft.com/office/drawing/2014/main" id="{ACC9DBD7-A950-6344-8677-BA313775B480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[R] 370">
              <a:extLst>
                <a:ext uri="{FF2B5EF4-FFF2-40B4-BE49-F238E27FC236}">
                  <a16:creationId xmlns:a16="http://schemas.microsoft.com/office/drawing/2014/main" id="{D6792E4D-2A14-8C4E-A066-0CE66E618A14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그룹 374">
            <a:extLst>
              <a:ext uri="{FF2B5EF4-FFF2-40B4-BE49-F238E27FC236}">
                <a16:creationId xmlns:a16="http://schemas.microsoft.com/office/drawing/2014/main" id="{AFBA802B-30B4-244B-B6D5-329581AA47BD}"/>
              </a:ext>
            </a:extLst>
          </p:cNvPr>
          <p:cNvGrpSpPr/>
          <p:nvPr/>
        </p:nvGrpSpPr>
        <p:grpSpPr>
          <a:xfrm>
            <a:off x="6084713" y="3727864"/>
            <a:ext cx="235945" cy="105580"/>
            <a:chOff x="1324234" y="3547227"/>
            <a:chExt cx="235945" cy="105580"/>
          </a:xfrm>
        </p:grpSpPr>
        <p:cxnSp>
          <p:nvCxnSpPr>
            <p:cNvPr id="376" name="직선 연결선[R] 375">
              <a:extLst>
                <a:ext uri="{FF2B5EF4-FFF2-40B4-BE49-F238E27FC236}">
                  <a16:creationId xmlns:a16="http://schemas.microsoft.com/office/drawing/2014/main" id="{BDEFBC3C-9EEA-C34C-8247-6180E5A7FE6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[R] 376">
              <a:extLst>
                <a:ext uri="{FF2B5EF4-FFF2-40B4-BE49-F238E27FC236}">
                  <a16:creationId xmlns:a16="http://schemas.microsoft.com/office/drawing/2014/main" id="{A5448076-FEBA-9748-8F7F-0C976B03C90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34C2940C-7677-9E4E-8662-1466CC51879A}"/>
              </a:ext>
            </a:extLst>
          </p:cNvPr>
          <p:cNvSpPr txBox="1"/>
          <p:nvPr/>
        </p:nvSpPr>
        <p:spPr>
          <a:xfrm>
            <a:off x="5917625" y="393200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79" name="그룹 378">
            <a:extLst>
              <a:ext uri="{FF2B5EF4-FFF2-40B4-BE49-F238E27FC236}">
                <a16:creationId xmlns:a16="http://schemas.microsoft.com/office/drawing/2014/main" id="{FAA7B779-5354-0A49-A59D-6A831450D3DA}"/>
              </a:ext>
            </a:extLst>
          </p:cNvPr>
          <p:cNvGrpSpPr/>
          <p:nvPr/>
        </p:nvGrpSpPr>
        <p:grpSpPr>
          <a:xfrm>
            <a:off x="6110037" y="4226741"/>
            <a:ext cx="235945" cy="105580"/>
            <a:chOff x="1324234" y="3547227"/>
            <a:chExt cx="235945" cy="105580"/>
          </a:xfrm>
        </p:grpSpPr>
        <p:cxnSp>
          <p:nvCxnSpPr>
            <p:cNvPr id="380" name="직선 연결선[R] 379">
              <a:extLst>
                <a:ext uri="{FF2B5EF4-FFF2-40B4-BE49-F238E27FC236}">
                  <a16:creationId xmlns:a16="http://schemas.microsoft.com/office/drawing/2014/main" id="{0576E23B-2D99-704F-8173-68294A68019A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[R] 380">
              <a:extLst>
                <a:ext uri="{FF2B5EF4-FFF2-40B4-BE49-F238E27FC236}">
                  <a16:creationId xmlns:a16="http://schemas.microsoft.com/office/drawing/2014/main" id="{3D86CED1-99D5-3948-B12A-E8A921B97C57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2" name="TextBox 381">
            <a:extLst>
              <a:ext uri="{FF2B5EF4-FFF2-40B4-BE49-F238E27FC236}">
                <a16:creationId xmlns:a16="http://schemas.microsoft.com/office/drawing/2014/main" id="{6182E469-AF79-FF44-A388-511090C41D0F}"/>
              </a:ext>
            </a:extLst>
          </p:cNvPr>
          <p:cNvSpPr txBox="1"/>
          <p:nvPr/>
        </p:nvSpPr>
        <p:spPr>
          <a:xfrm>
            <a:off x="6334048" y="419382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47DCA076-6299-B549-9D5D-9C250D3105E4}"/>
              </a:ext>
            </a:extLst>
          </p:cNvPr>
          <p:cNvGrpSpPr/>
          <p:nvPr/>
        </p:nvGrpSpPr>
        <p:grpSpPr>
          <a:xfrm>
            <a:off x="6119217" y="4510069"/>
            <a:ext cx="235945" cy="105580"/>
            <a:chOff x="1324234" y="3547227"/>
            <a:chExt cx="235945" cy="105580"/>
          </a:xfrm>
        </p:grpSpPr>
        <p:cxnSp>
          <p:nvCxnSpPr>
            <p:cNvPr id="384" name="직선 연결선[R] 383">
              <a:extLst>
                <a:ext uri="{FF2B5EF4-FFF2-40B4-BE49-F238E27FC236}">
                  <a16:creationId xmlns:a16="http://schemas.microsoft.com/office/drawing/2014/main" id="{C7A19C1E-A672-D541-8F02-1912F8D2B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[R] 384">
              <a:extLst>
                <a:ext uri="{FF2B5EF4-FFF2-40B4-BE49-F238E27FC236}">
                  <a16:creationId xmlns:a16="http://schemas.microsoft.com/office/drawing/2014/main" id="{30C3E5E1-01AC-F348-9559-CFF37E8AB3BA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>
            <a:extLst>
              <a:ext uri="{FF2B5EF4-FFF2-40B4-BE49-F238E27FC236}">
                <a16:creationId xmlns:a16="http://schemas.microsoft.com/office/drawing/2014/main" id="{68B282E6-13F7-B64E-A8EE-94779977B139}"/>
              </a:ext>
            </a:extLst>
          </p:cNvPr>
          <p:cNvSpPr txBox="1"/>
          <p:nvPr/>
        </p:nvSpPr>
        <p:spPr>
          <a:xfrm>
            <a:off x="6343228" y="447714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B67A826C-96C7-F342-89DC-3FFA195A6EA2}"/>
              </a:ext>
            </a:extLst>
          </p:cNvPr>
          <p:cNvSpPr txBox="1"/>
          <p:nvPr/>
        </p:nvSpPr>
        <p:spPr>
          <a:xfrm>
            <a:off x="6711703" y="472714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7D84CD8C-FFB2-FA46-BFE4-492D9DE17859}"/>
              </a:ext>
            </a:extLst>
          </p:cNvPr>
          <p:cNvSpPr txBox="1"/>
          <p:nvPr/>
        </p:nvSpPr>
        <p:spPr>
          <a:xfrm>
            <a:off x="7080178" y="497713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SendMoneyUseCase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62B74D6A-84E8-1449-A462-AB01BBBEC159}"/>
              </a:ext>
            </a:extLst>
          </p:cNvPr>
          <p:cNvSpPr txBox="1"/>
          <p:nvPr/>
        </p:nvSpPr>
        <p:spPr>
          <a:xfrm>
            <a:off x="6733303" y="527083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CD403FFF-320F-8E43-ADC8-585DADB25F7F}"/>
              </a:ext>
            </a:extLst>
          </p:cNvPr>
          <p:cNvSpPr txBox="1"/>
          <p:nvPr/>
        </p:nvSpPr>
        <p:spPr>
          <a:xfrm>
            <a:off x="7137954" y="557303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64022815-0E28-A942-854F-806227B99B85}"/>
              </a:ext>
            </a:extLst>
          </p:cNvPr>
          <p:cNvSpPr txBox="1"/>
          <p:nvPr/>
        </p:nvSpPr>
        <p:spPr>
          <a:xfrm>
            <a:off x="7137953" y="5885526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UpdateAccountStatePort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92" name="그룹 391">
            <a:extLst>
              <a:ext uri="{FF2B5EF4-FFF2-40B4-BE49-F238E27FC236}">
                <a16:creationId xmlns:a16="http://schemas.microsoft.com/office/drawing/2014/main" id="{5B388785-0827-EF4C-AABC-8A6C7904CC64}"/>
              </a:ext>
            </a:extLst>
          </p:cNvPr>
          <p:cNvGrpSpPr/>
          <p:nvPr/>
        </p:nvGrpSpPr>
        <p:grpSpPr>
          <a:xfrm>
            <a:off x="6475758" y="4773566"/>
            <a:ext cx="235945" cy="211157"/>
            <a:chOff x="1294213" y="3684223"/>
            <a:chExt cx="235945" cy="211157"/>
          </a:xfrm>
        </p:grpSpPr>
        <p:cxnSp>
          <p:nvCxnSpPr>
            <p:cNvPr id="393" name="직선 연결선[R] 392">
              <a:extLst>
                <a:ext uri="{FF2B5EF4-FFF2-40B4-BE49-F238E27FC236}">
                  <a16:creationId xmlns:a16="http://schemas.microsoft.com/office/drawing/2014/main" id="{81DEF21D-1318-4744-B7CF-E8E80182B0EC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[R] 393">
              <a:extLst>
                <a:ext uri="{FF2B5EF4-FFF2-40B4-BE49-F238E27FC236}">
                  <a16:creationId xmlns:a16="http://schemas.microsoft.com/office/drawing/2014/main" id="{F1A7CDC9-0253-3B4E-BAB8-1C4E0E0FF71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F7AE1949-E192-3643-BF00-FF241EDF195E}"/>
              </a:ext>
            </a:extLst>
          </p:cNvPr>
          <p:cNvGrpSpPr/>
          <p:nvPr/>
        </p:nvGrpSpPr>
        <p:grpSpPr>
          <a:xfrm>
            <a:off x="6845935" y="5018941"/>
            <a:ext cx="235945" cy="105580"/>
            <a:chOff x="1324234" y="3547227"/>
            <a:chExt cx="235945" cy="105580"/>
          </a:xfrm>
        </p:grpSpPr>
        <p:cxnSp>
          <p:nvCxnSpPr>
            <p:cNvPr id="396" name="직선 연결선[R] 395">
              <a:extLst>
                <a:ext uri="{FF2B5EF4-FFF2-40B4-BE49-F238E27FC236}">
                  <a16:creationId xmlns:a16="http://schemas.microsoft.com/office/drawing/2014/main" id="{53AFA797-3541-8845-92F1-770C0A716F7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[R] 396">
              <a:extLst>
                <a:ext uri="{FF2B5EF4-FFF2-40B4-BE49-F238E27FC236}">
                  <a16:creationId xmlns:a16="http://schemas.microsoft.com/office/drawing/2014/main" id="{37B83122-86F9-294F-B0FA-FF9EC75101D9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그룹 397">
            <a:extLst>
              <a:ext uri="{FF2B5EF4-FFF2-40B4-BE49-F238E27FC236}">
                <a16:creationId xmlns:a16="http://schemas.microsoft.com/office/drawing/2014/main" id="{BE24CF50-8F7B-BE43-B44D-E96CB0442A2C}"/>
              </a:ext>
            </a:extLst>
          </p:cNvPr>
          <p:cNvGrpSpPr/>
          <p:nvPr/>
        </p:nvGrpSpPr>
        <p:grpSpPr>
          <a:xfrm>
            <a:off x="6475757" y="5339233"/>
            <a:ext cx="235945" cy="105580"/>
            <a:chOff x="1324234" y="3547227"/>
            <a:chExt cx="235945" cy="105580"/>
          </a:xfrm>
        </p:grpSpPr>
        <p:cxnSp>
          <p:nvCxnSpPr>
            <p:cNvPr id="399" name="직선 연결선[R] 398">
              <a:extLst>
                <a:ext uri="{FF2B5EF4-FFF2-40B4-BE49-F238E27FC236}">
                  <a16:creationId xmlns:a16="http://schemas.microsoft.com/office/drawing/2014/main" id="{A30488E3-22DC-EB4B-AC3C-5266469E63E1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[R] 399">
              <a:extLst>
                <a:ext uri="{FF2B5EF4-FFF2-40B4-BE49-F238E27FC236}">
                  <a16:creationId xmlns:a16="http://schemas.microsoft.com/office/drawing/2014/main" id="{E8DF651C-6C93-C14F-AA1E-A2A88832A06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1" name="직선 연결선[R] 400">
            <a:extLst>
              <a:ext uri="{FF2B5EF4-FFF2-40B4-BE49-F238E27FC236}">
                <a16:creationId xmlns:a16="http://schemas.microsoft.com/office/drawing/2014/main" id="{6901DF26-5EE3-A04C-B920-F5963B1802B5}"/>
              </a:ext>
            </a:extLst>
          </p:cNvPr>
          <p:cNvCxnSpPr>
            <a:cxnSpLocks/>
          </p:cNvCxnSpPr>
          <p:nvPr/>
        </p:nvCxnSpPr>
        <p:spPr>
          <a:xfrm>
            <a:off x="6472726" y="5040299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5" name="그룹 404">
            <a:extLst>
              <a:ext uri="{FF2B5EF4-FFF2-40B4-BE49-F238E27FC236}">
                <a16:creationId xmlns:a16="http://schemas.microsoft.com/office/drawing/2014/main" id="{54705176-B919-474C-AA61-E863662375B5}"/>
              </a:ext>
            </a:extLst>
          </p:cNvPr>
          <p:cNvGrpSpPr/>
          <p:nvPr/>
        </p:nvGrpSpPr>
        <p:grpSpPr>
          <a:xfrm>
            <a:off x="6868957" y="5602659"/>
            <a:ext cx="235945" cy="211157"/>
            <a:chOff x="1294213" y="3684223"/>
            <a:chExt cx="235945" cy="211157"/>
          </a:xfrm>
        </p:grpSpPr>
        <p:cxnSp>
          <p:nvCxnSpPr>
            <p:cNvPr id="406" name="직선 연결선[R] 405">
              <a:extLst>
                <a:ext uri="{FF2B5EF4-FFF2-40B4-BE49-F238E27FC236}">
                  <a16:creationId xmlns:a16="http://schemas.microsoft.com/office/drawing/2014/main" id="{B3C737CA-5511-8249-9DB0-1D35B21F442C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[R] 406">
              <a:extLst>
                <a:ext uri="{FF2B5EF4-FFF2-40B4-BE49-F238E27FC236}">
                  <a16:creationId xmlns:a16="http://schemas.microsoft.com/office/drawing/2014/main" id="{363DC207-0125-4D47-9E9E-FB9426C645AF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DC3EC299-BDC1-2F44-A3B2-F49862E31AAD}"/>
              </a:ext>
            </a:extLst>
          </p:cNvPr>
          <p:cNvGrpSpPr/>
          <p:nvPr/>
        </p:nvGrpSpPr>
        <p:grpSpPr>
          <a:xfrm>
            <a:off x="6873094" y="5940889"/>
            <a:ext cx="235945" cy="105580"/>
            <a:chOff x="1324234" y="3547227"/>
            <a:chExt cx="235945" cy="105580"/>
          </a:xfrm>
        </p:grpSpPr>
        <p:cxnSp>
          <p:nvCxnSpPr>
            <p:cNvPr id="409" name="직선 연결선[R] 408">
              <a:extLst>
                <a:ext uri="{FF2B5EF4-FFF2-40B4-BE49-F238E27FC236}">
                  <a16:creationId xmlns:a16="http://schemas.microsoft.com/office/drawing/2014/main" id="{A78254BB-BCD4-0B41-A8AC-C4CAB05B7B4D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[R] 409">
              <a:extLst>
                <a:ext uri="{FF2B5EF4-FFF2-40B4-BE49-F238E27FC236}">
                  <a16:creationId xmlns:a16="http://schemas.microsoft.com/office/drawing/2014/main" id="{2EFBF0D7-F636-EF40-AEEF-162D4E5CFCE5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" name="그룹 410">
            <a:extLst>
              <a:ext uri="{FF2B5EF4-FFF2-40B4-BE49-F238E27FC236}">
                <a16:creationId xmlns:a16="http://schemas.microsoft.com/office/drawing/2014/main" id="{F13B3E94-77C1-5641-A004-DA5DAA809368}"/>
              </a:ext>
            </a:extLst>
          </p:cNvPr>
          <p:cNvGrpSpPr/>
          <p:nvPr/>
        </p:nvGrpSpPr>
        <p:grpSpPr>
          <a:xfrm>
            <a:off x="5730523" y="4011514"/>
            <a:ext cx="235945" cy="105580"/>
            <a:chOff x="1324234" y="3547227"/>
            <a:chExt cx="235945" cy="105580"/>
          </a:xfrm>
        </p:grpSpPr>
        <p:cxnSp>
          <p:nvCxnSpPr>
            <p:cNvPr id="412" name="직선 연결선[R] 411">
              <a:extLst>
                <a:ext uri="{FF2B5EF4-FFF2-40B4-BE49-F238E27FC236}">
                  <a16:creationId xmlns:a16="http://schemas.microsoft.com/office/drawing/2014/main" id="{C92AAA30-CA71-1941-8810-7C6F99BFD54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직선 연결선[R] 412">
              <a:extLst>
                <a:ext uri="{FF2B5EF4-FFF2-40B4-BE49-F238E27FC236}">
                  <a16:creationId xmlns:a16="http://schemas.microsoft.com/office/drawing/2014/main" id="{F7F94AD4-B0D3-C84A-860A-10242408BA5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4" name="직선 연결선[R] 413">
            <a:extLst>
              <a:ext uri="{FF2B5EF4-FFF2-40B4-BE49-F238E27FC236}">
                <a16:creationId xmlns:a16="http://schemas.microsoft.com/office/drawing/2014/main" id="{4F2ACBB2-C14F-D04A-AA2C-E9616A915CE9}"/>
              </a:ext>
            </a:extLst>
          </p:cNvPr>
          <p:cNvCxnSpPr>
            <a:cxnSpLocks/>
          </p:cNvCxnSpPr>
          <p:nvPr/>
        </p:nvCxnSpPr>
        <p:spPr>
          <a:xfrm>
            <a:off x="5730525" y="200695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직선 연결선[R] 414">
            <a:extLst>
              <a:ext uri="{FF2B5EF4-FFF2-40B4-BE49-F238E27FC236}">
                <a16:creationId xmlns:a16="http://schemas.microsoft.com/office/drawing/2014/main" id="{C746E15A-5C82-8843-834B-E2938122500B}"/>
              </a:ext>
            </a:extLst>
          </p:cNvPr>
          <p:cNvCxnSpPr>
            <a:cxnSpLocks/>
          </p:cNvCxnSpPr>
          <p:nvPr/>
        </p:nvCxnSpPr>
        <p:spPr>
          <a:xfrm>
            <a:off x="5730524" y="2297183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직선 연결선[R] 415">
            <a:extLst>
              <a:ext uri="{FF2B5EF4-FFF2-40B4-BE49-F238E27FC236}">
                <a16:creationId xmlns:a16="http://schemas.microsoft.com/office/drawing/2014/main" id="{AAA8EF45-91B9-A340-9630-55623614A4B6}"/>
              </a:ext>
            </a:extLst>
          </p:cNvPr>
          <p:cNvCxnSpPr>
            <a:cxnSpLocks/>
          </p:cNvCxnSpPr>
          <p:nvPr/>
        </p:nvCxnSpPr>
        <p:spPr>
          <a:xfrm>
            <a:off x="5730523" y="2578267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직선 연결선[R] 416">
            <a:extLst>
              <a:ext uri="{FF2B5EF4-FFF2-40B4-BE49-F238E27FC236}">
                <a16:creationId xmlns:a16="http://schemas.microsoft.com/office/drawing/2014/main" id="{699DC6C0-DC44-D64D-85D7-7E92417D0C6A}"/>
              </a:ext>
            </a:extLst>
          </p:cNvPr>
          <p:cNvCxnSpPr>
            <a:cxnSpLocks/>
          </p:cNvCxnSpPr>
          <p:nvPr/>
        </p:nvCxnSpPr>
        <p:spPr>
          <a:xfrm>
            <a:off x="5730522" y="346285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직선 연결선[R] 417">
            <a:extLst>
              <a:ext uri="{FF2B5EF4-FFF2-40B4-BE49-F238E27FC236}">
                <a16:creationId xmlns:a16="http://schemas.microsoft.com/office/drawing/2014/main" id="{7E46AB83-1C91-664E-B8CC-16C9D2A82081}"/>
              </a:ext>
            </a:extLst>
          </p:cNvPr>
          <p:cNvCxnSpPr>
            <a:cxnSpLocks/>
          </p:cNvCxnSpPr>
          <p:nvPr/>
        </p:nvCxnSpPr>
        <p:spPr>
          <a:xfrm>
            <a:off x="5730521" y="373479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그룹 418">
            <a:extLst>
              <a:ext uri="{FF2B5EF4-FFF2-40B4-BE49-F238E27FC236}">
                <a16:creationId xmlns:a16="http://schemas.microsoft.com/office/drawing/2014/main" id="{ED3C7874-3242-FE47-BE9C-B0DF074D9476}"/>
              </a:ext>
            </a:extLst>
          </p:cNvPr>
          <p:cNvGrpSpPr/>
          <p:nvPr/>
        </p:nvGrpSpPr>
        <p:grpSpPr>
          <a:xfrm>
            <a:off x="5362325" y="568470"/>
            <a:ext cx="235945" cy="105580"/>
            <a:chOff x="1324234" y="3547227"/>
            <a:chExt cx="235945" cy="105580"/>
          </a:xfrm>
        </p:grpSpPr>
        <p:cxnSp>
          <p:nvCxnSpPr>
            <p:cNvPr id="420" name="직선 연결선[R] 419">
              <a:extLst>
                <a:ext uri="{FF2B5EF4-FFF2-40B4-BE49-F238E27FC236}">
                  <a16:creationId xmlns:a16="http://schemas.microsoft.com/office/drawing/2014/main" id="{E39D525C-315F-C64F-8074-02E5CD023A7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[R] 420">
              <a:extLst>
                <a:ext uri="{FF2B5EF4-FFF2-40B4-BE49-F238E27FC236}">
                  <a16:creationId xmlns:a16="http://schemas.microsoft.com/office/drawing/2014/main" id="{E6D7A6C6-236E-7244-8809-A023381440C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직선 연결선[R] 162">
            <a:extLst>
              <a:ext uri="{FF2B5EF4-FFF2-40B4-BE49-F238E27FC236}">
                <a16:creationId xmlns:a16="http://schemas.microsoft.com/office/drawing/2014/main" id="{D059D991-098B-074F-A425-28955D86635C}"/>
              </a:ext>
            </a:extLst>
          </p:cNvPr>
          <p:cNvCxnSpPr>
            <a:cxnSpLocks/>
          </p:cNvCxnSpPr>
          <p:nvPr/>
        </p:nvCxnSpPr>
        <p:spPr>
          <a:xfrm>
            <a:off x="5730521" y="2875522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7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EBDF1AE9-A902-7B49-9FA3-914C212C08FC}"/>
              </a:ext>
            </a:extLst>
          </p:cNvPr>
          <p:cNvCxnSpPr>
            <a:cxnSpLocks/>
            <a:stCxn id="168" idx="3"/>
            <a:endCxn id="175" idx="1"/>
          </p:cNvCxnSpPr>
          <p:nvPr/>
        </p:nvCxnSpPr>
        <p:spPr>
          <a:xfrm>
            <a:off x="3007605" y="1366868"/>
            <a:ext cx="819580" cy="668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EFC9D8-92D5-6C42-ADB5-0AECA32A2AC8}"/>
              </a:ext>
            </a:extLst>
          </p:cNvPr>
          <p:cNvGrpSpPr/>
          <p:nvPr/>
        </p:nvGrpSpPr>
        <p:grpSpPr>
          <a:xfrm>
            <a:off x="999740" y="558010"/>
            <a:ext cx="2206167" cy="1369941"/>
            <a:chOff x="999740" y="546993"/>
            <a:chExt cx="2206167" cy="1369941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D334EA4F-020D-3C42-8ED1-F68B3FEAA6E4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AA62A86-9B74-D249-8E32-E553F9D85C4D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  <a:b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</a:br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57CD06B5-5BD7-B241-BCB2-63A55A57FD13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EC201D50-485E-3A4D-B6CB-A0CBF5BE58EA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3A22D6A-B77B-964D-9BE6-22010869BB14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D7F048DA-C5E6-484D-A1D3-BB95FCA77E80}"/>
              </a:ext>
            </a:extLst>
          </p:cNvPr>
          <p:cNvGrpSpPr/>
          <p:nvPr/>
        </p:nvGrpSpPr>
        <p:grpSpPr>
          <a:xfrm>
            <a:off x="3652968" y="564697"/>
            <a:ext cx="2206167" cy="1369941"/>
            <a:chOff x="999740" y="546993"/>
            <a:chExt cx="2206167" cy="1369941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4B8F070-AEB6-CB42-9713-F080A9C5912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EFF01E2-80AA-634E-95B9-5B5E50182C63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A4B89B15-1299-DD4D-BB38-B8518E3F0D1F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7407F8C3-F39B-0F4A-A08D-613068B03C01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3B96A4A-C9C6-D042-91B8-8E8FE5AB64E9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3957F41-0722-FF44-A71B-2DD037CEFAD7}"/>
                </a:ext>
              </a:extLst>
            </p:cNvPr>
            <p:cNvSpPr txBox="1"/>
            <p:nvPr/>
          </p:nvSpPr>
          <p:spPr>
            <a:xfrm>
              <a:off x="1583395" y="897068"/>
              <a:ext cx="110352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5A65611C-E4EA-784A-AF6F-DF32C1869D6C}"/>
              </a:ext>
            </a:extLst>
          </p:cNvPr>
          <p:cNvGrpSpPr/>
          <p:nvPr/>
        </p:nvGrpSpPr>
        <p:grpSpPr>
          <a:xfrm>
            <a:off x="3652968" y="2152510"/>
            <a:ext cx="2206167" cy="1369941"/>
            <a:chOff x="999740" y="546993"/>
            <a:chExt cx="2206167" cy="136994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2C1D49A1-EEFA-BD42-9059-821EB0B96DC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3B570D4-5690-6D4F-B23E-836D9F3E4F91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5F4DC46-71D5-114E-B778-AEBD85103A64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22693BF-946E-D942-958E-C0281A97962C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D30764-D90A-B349-BC9A-BABE1EE42925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D5A4BF7D-F33C-8741-83AC-67358E12291B}"/>
              </a:ext>
            </a:extLst>
          </p:cNvPr>
          <p:cNvGrpSpPr/>
          <p:nvPr/>
        </p:nvGrpSpPr>
        <p:grpSpPr>
          <a:xfrm>
            <a:off x="3652967" y="3728082"/>
            <a:ext cx="2206167" cy="1369941"/>
            <a:chOff x="999740" y="546993"/>
            <a:chExt cx="2206167" cy="1369941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43BED3BC-9EE7-C74A-AAE3-47A6659CC840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0EDC5D9-CCEC-3843-B8D2-471A35B34E5C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LoadAccount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FDACFD3A-D193-C344-A224-11F183421660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B2FE628C-11B9-F545-9A02-A8D2AA916340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5D940E8-9BDE-464B-ADDC-A87FDB1AFFC2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C0C50E56-EE35-514D-86C0-C4BB9B9E7ADB}"/>
              </a:ext>
            </a:extLst>
          </p:cNvPr>
          <p:cNvSpPr txBox="1"/>
          <p:nvPr/>
        </p:nvSpPr>
        <p:spPr>
          <a:xfrm>
            <a:off x="4281463" y="4058117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E68C222D-05C5-1A41-8DF2-0F2A1DDC32FD}"/>
              </a:ext>
            </a:extLst>
          </p:cNvPr>
          <p:cNvGrpSpPr/>
          <p:nvPr/>
        </p:nvGrpSpPr>
        <p:grpSpPr>
          <a:xfrm>
            <a:off x="6332868" y="3763490"/>
            <a:ext cx="2206167" cy="1352237"/>
            <a:chOff x="999740" y="564697"/>
            <a:chExt cx="2206167" cy="1352237"/>
          </a:xfrm>
        </p:grpSpPr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224F4A18-666B-D14C-AD92-65B19D8754B9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3C82D438-731D-A14C-9885-A8C0DA021FA3}"/>
                </a:ext>
              </a:extLst>
            </p:cNvPr>
            <p:cNvSpPr txBox="1"/>
            <p:nvPr/>
          </p:nvSpPr>
          <p:spPr>
            <a:xfrm>
              <a:off x="1263576" y="970977"/>
              <a:ext cx="16784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6DE25791-76A9-FC4D-A759-AAE9A4C39463}"/>
                </a:ext>
              </a:extLst>
            </p:cNvPr>
            <p:cNvSpPr/>
            <p:nvPr/>
          </p:nvSpPr>
          <p:spPr>
            <a:xfrm>
              <a:off x="1173957" y="925426"/>
              <a:ext cx="1833648" cy="83064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C9D1FCFE-797A-5C48-B416-5D3C99312444}"/>
                </a:ext>
              </a:extLst>
            </p:cNvPr>
            <p:cNvSpPr/>
            <p:nvPr/>
          </p:nvSpPr>
          <p:spPr>
            <a:xfrm>
              <a:off x="1004112" y="564697"/>
              <a:ext cx="1937958" cy="22851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9792D98F-2D51-3243-A11A-F4723E30002D}"/>
                </a:ext>
              </a:extLst>
            </p:cNvPr>
            <p:cNvSpPr txBox="1"/>
            <p:nvPr/>
          </p:nvSpPr>
          <p:spPr>
            <a:xfrm>
              <a:off x="999741" y="564697"/>
              <a:ext cx="21060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application.out.persistence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698BF162-2DD1-2D47-B4D7-8BD55E43C118}"/>
              </a:ext>
            </a:extLst>
          </p:cNvPr>
          <p:cNvCxnSpPr>
            <a:cxnSpLocks/>
          </p:cNvCxnSpPr>
          <p:nvPr/>
        </p:nvCxnSpPr>
        <p:spPr>
          <a:xfrm flipV="1">
            <a:off x="5548496" y="1707674"/>
            <a:ext cx="1" cy="91802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6051C212-6815-CD42-AC5A-24AFAC532F35}"/>
              </a:ext>
            </a:extLst>
          </p:cNvPr>
          <p:cNvCxnSpPr>
            <a:cxnSpLocks/>
          </p:cNvCxnSpPr>
          <p:nvPr/>
        </p:nvCxnSpPr>
        <p:spPr>
          <a:xfrm>
            <a:off x="5548496" y="3293933"/>
            <a:ext cx="0" cy="90888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EC0827-4F27-E540-912D-E304E9D33AB5}"/>
              </a:ext>
            </a:extLst>
          </p:cNvPr>
          <p:cNvGrpSpPr/>
          <p:nvPr/>
        </p:nvGrpSpPr>
        <p:grpSpPr>
          <a:xfrm>
            <a:off x="5660832" y="4476748"/>
            <a:ext cx="846253" cy="132203"/>
            <a:chOff x="5660832" y="4476748"/>
            <a:chExt cx="846253" cy="132203"/>
          </a:xfrm>
        </p:grpSpPr>
        <p:cxnSp>
          <p:nvCxnSpPr>
            <p:cNvPr id="212" name="직선 화살표 연결선 211">
              <a:extLst>
                <a:ext uri="{FF2B5EF4-FFF2-40B4-BE49-F238E27FC236}">
                  <a16:creationId xmlns:a16="http://schemas.microsoft.com/office/drawing/2014/main" id="{E8BB2C44-2C94-6841-9587-D7670F238365}"/>
                </a:ext>
              </a:extLst>
            </p:cNvPr>
            <p:cNvCxnSpPr>
              <a:cxnSpLocks/>
              <a:stCxn id="206" idx="1"/>
              <a:endCxn id="194" idx="3"/>
            </p:cNvCxnSpPr>
            <p:nvPr/>
          </p:nvCxnSpPr>
          <p:spPr>
            <a:xfrm flipH="1" flipV="1">
              <a:off x="5660832" y="4536940"/>
              <a:ext cx="846253" cy="2602"/>
            </a:xfrm>
            <a:prstGeom prst="straightConnector1">
              <a:avLst/>
            </a:prstGeom>
            <a:ln w="19050">
              <a:solidFill>
                <a:srgbClr val="5DA2C5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76BAE1C4-284D-5646-A48F-A9494FAB8196}"/>
                </a:ext>
              </a:extLst>
            </p:cNvPr>
            <p:cNvSpPr/>
            <p:nvPr/>
          </p:nvSpPr>
          <p:spPr>
            <a:xfrm rot="16200000">
              <a:off x="5673332" y="4481294"/>
              <a:ext cx="132203" cy="1231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14" name="삼각형 213">
            <a:extLst>
              <a:ext uri="{FF2B5EF4-FFF2-40B4-BE49-F238E27FC236}">
                <a16:creationId xmlns:a16="http://schemas.microsoft.com/office/drawing/2014/main" id="{F0333C9B-9B88-E746-B6C6-22174FC8F430}"/>
              </a:ext>
            </a:extLst>
          </p:cNvPr>
          <p:cNvSpPr/>
          <p:nvPr/>
        </p:nvSpPr>
        <p:spPr>
          <a:xfrm>
            <a:off x="5482394" y="1728777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580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8EFC9D8-92D5-6C42-ADB5-0AECA32A2AC8}"/>
              </a:ext>
            </a:extLst>
          </p:cNvPr>
          <p:cNvGrpSpPr/>
          <p:nvPr/>
        </p:nvGrpSpPr>
        <p:grpSpPr>
          <a:xfrm>
            <a:off x="999740" y="558010"/>
            <a:ext cx="2206167" cy="2964441"/>
            <a:chOff x="999740" y="546993"/>
            <a:chExt cx="2206167" cy="2964441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D334EA4F-020D-3C42-8ED1-F68B3FEAA6E4}"/>
                </a:ext>
              </a:extLst>
            </p:cNvPr>
            <p:cNvSpPr/>
            <p:nvPr/>
          </p:nvSpPr>
          <p:spPr>
            <a:xfrm>
              <a:off x="999740" y="793214"/>
              <a:ext cx="2206167" cy="27182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AA62A86-9B74-D249-8E32-E553F9D85C4D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57CD06B5-5BD7-B241-BCB2-63A55A57FD13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EC201D50-485E-3A4D-B6CB-A0CBF5BE58EA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3A22D6A-B77B-964D-9BE6-22010869BB14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2B4D389-522D-3F45-AA95-92444C44D5BF}"/>
                </a:ext>
              </a:extLst>
            </p:cNvPr>
            <p:cNvSpPr/>
            <p:nvPr/>
          </p:nvSpPr>
          <p:spPr>
            <a:xfrm>
              <a:off x="1173957" y="2614679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A55D211-CC5C-FA4C-B4BE-3458FB442E16}"/>
                </a:ext>
              </a:extLst>
            </p:cNvPr>
            <p:cNvSpPr txBox="1"/>
            <p:nvPr/>
          </p:nvSpPr>
          <p:spPr>
            <a:xfrm>
              <a:off x="1249375" y="2689579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Command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D7F048DA-C5E6-484D-A1D3-BB95FCA77E80}"/>
              </a:ext>
            </a:extLst>
          </p:cNvPr>
          <p:cNvGrpSpPr/>
          <p:nvPr/>
        </p:nvGrpSpPr>
        <p:grpSpPr>
          <a:xfrm>
            <a:off x="3652968" y="564697"/>
            <a:ext cx="2206167" cy="1369941"/>
            <a:chOff x="999740" y="546993"/>
            <a:chExt cx="2206167" cy="1369941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4B8F070-AEB6-CB42-9713-F080A9C5912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EFF01E2-80AA-634E-95B9-5B5E50182C63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A4B89B15-1299-DD4D-BB38-B8518E3F0D1F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7407F8C3-F39B-0F4A-A08D-613068B03C01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3B96A4A-C9C6-D042-91B8-8E8FE5AB64E9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5A65611C-E4EA-784A-AF6F-DF32C1869D6C}"/>
              </a:ext>
            </a:extLst>
          </p:cNvPr>
          <p:cNvGrpSpPr/>
          <p:nvPr/>
        </p:nvGrpSpPr>
        <p:grpSpPr>
          <a:xfrm>
            <a:off x="3652968" y="2152510"/>
            <a:ext cx="2206167" cy="1369941"/>
            <a:chOff x="999740" y="546993"/>
            <a:chExt cx="2206167" cy="136994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2C1D49A1-EEFA-BD42-9059-821EB0B96DC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3B570D4-5690-6D4F-B23E-836D9F3E4F91}"/>
                </a:ext>
              </a:extLst>
            </p:cNvPr>
            <p:cNvSpPr txBox="1"/>
            <p:nvPr/>
          </p:nvSpPr>
          <p:spPr>
            <a:xfrm>
              <a:off x="1263575" y="1201185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5F4DC46-71D5-114E-B778-AEBD85103A64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22693BF-946E-D942-958E-C0281A97962C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D30764-D90A-B349-BC9A-BABE1EE42925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domain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C0C50E56-EE35-514D-86C0-C4BB9B9E7ADB}"/>
              </a:ext>
            </a:extLst>
          </p:cNvPr>
          <p:cNvSpPr txBox="1"/>
          <p:nvPr/>
        </p:nvSpPr>
        <p:spPr>
          <a:xfrm>
            <a:off x="1597941" y="90573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698BF162-2DD1-2D47-B4D7-8BD55E43C118}"/>
              </a:ext>
            </a:extLst>
          </p:cNvPr>
          <p:cNvCxnSpPr>
            <a:cxnSpLocks/>
            <a:stCxn id="214" idx="3"/>
            <a:endCxn id="175" idx="1"/>
          </p:cNvCxnSpPr>
          <p:nvPr/>
        </p:nvCxnSpPr>
        <p:spPr>
          <a:xfrm>
            <a:off x="3144351" y="1371343"/>
            <a:ext cx="682834" cy="221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삼각형 213">
            <a:extLst>
              <a:ext uri="{FF2B5EF4-FFF2-40B4-BE49-F238E27FC236}">
                <a16:creationId xmlns:a16="http://schemas.microsoft.com/office/drawing/2014/main" id="{F0333C9B-9B88-E746-B6C6-22174FC8F430}"/>
              </a:ext>
            </a:extLst>
          </p:cNvPr>
          <p:cNvSpPr/>
          <p:nvPr/>
        </p:nvSpPr>
        <p:spPr>
          <a:xfrm rot="16200000">
            <a:off x="3016694" y="130978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6F1C00-FF3D-0B4B-ADE5-E6F80CD91A1C}"/>
              </a:ext>
            </a:extLst>
          </p:cNvPr>
          <p:cNvCxnSpPr>
            <a:cxnSpLocks/>
            <a:stCxn id="168" idx="2"/>
            <a:endCxn id="42" idx="0"/>
          </p:cNvCxnSpPr>
          <p:nvPr/>
        </p:nvCxnSpPr>
        <p:spPr>
          <a:xfrm>
            <a:off x="2090781" y="1700986"/>
            <a:ext cx="0" cy="92471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BAB18B7-F0B6-2248-996F-6C69C57B51ED}"/>
              </a:ext>
            </a:extLst>
          </p:cNvPr>
          <p:cNvCxnSpPr>
            <a:cxnSpLocks/>
            <a:stCxn id="175" idx="2"/>
            <a:endCxn id="183" idx="0"/>
          </p:cNvCxnSpPr>
          <p:nvPr/>
        </p:nvCxnSpPr>
        <p:spPr>
          <a:xfrm>
            <a:off x="4744009" y="1707673"/>
            <a:ext cx="0" cy="91957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1B3DB98-F306-0E48-9AD0-F1353B3C8363}"/>
              </a:ext>
            </a:extLst>
          </p:cNvPr>
          <p:cNvCxnSpPr>
            <a:cxnSpLocks/>
            <a:stCxn id="175" idx="3"/>
            <a:endCxn id="59" idx="1"/>
          </p:cNvCxnSpPr>
          <p:nvPr/>
        </p:nvCxnSpPr>
        <p:spPr>
          <a:xfrm flipV="1">
            <a:off x="5660833" y="1366868"/>
            <a:ext cx="807537" cy="668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1B10908-21E7-4144-834D-E63E1EBD743F}"/>
              </a:ext>
            </a:extLst>
          </p:cNvPr>
          <p:cNvGrpSpPr/>
          <p:nvPr/>
        </p:nvGrpSpPr>
        <p:grpSpPr>
          <a:xfrm>
            <a:off x="6294153" y="558010"/>
            <a:ext cx="2206167" cy="1369941"/>
            <a:chOff x="999740" y="546993"/>
            <a:chExt cx="2206167" cy="1369941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E886D9F-4BEE-FE42-97B7-4B96FD81E09C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7B688E3-3136-8448-BF55-A5DE62AD28E0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5426CDE-7CCC-1646-BDA3-653BA0058F59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FC1DD4-70C4-914C-9306-2A75F90AB635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AB3B9B-07B8-D244-9967-18C0D4676E6B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DC23631-77A5-3C4E-84D0-3D17D6289AB4}"/>
              </a:ext>
            </a:extLst>
          </p:cNvPr>
          <p:cNvSpPr txBox="1"/>
          <p:nvPr/>
        </p:nvSpPr>
        <p:spPr>
          <a:xfrm>
            <a:off x="6892354" y="90573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06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41621F-3B69-734B-A0DE-53E9B41766CE}"/>
              </a:ext>
            </a:extLst>
          </p:cNvPr>
          <p:cNvGrpSpPr/>
          <p:nvPr/>
        </p:nvGrpSpPr>
        <p:grpSpPr>
          <a:xfrm>
            <a:off x="335712" y="514320"/>
            <a:ext cx="2206167" cy="2402500"/>
            <a:chOff x="335712" y="514320"/>
            <a:chExt cx="2206167" cy="24025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8469094-3A32-4A42-9923-9F4412698C8D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A63C8-8AA8-ED4C-90C0-FEF220F13671}"/>
                </a:ext>
              </a:extLst>
            </p:cNvPr>
            <p:cNvSpPr txBox="1"/>
            <p:nvPr/>
          </p:nvSpPr>
          <p:spPr>
            <a:xfrm>
              <a:off x="599548" y="1193254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1E72600-38C4-C64D-9728-8447ACCEE74A}"/>
                </a:ext>
              </a:extLst>
            </p:cNvPr>
            <p:cNvSpPr/>
            <p:nvPr/>
          </p:nvSpPr>
          <p:spPr>
            <a:xfrm>
              <a:off x="509929" y="1121523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D29CB26-C63A-A546-98AC-C20E51686973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4DBA4D-6A18-7349-A2F9-E20E4A16E3B9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2EC33D-8492-494C-8BC9-EBE14FBFE94F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B2E76A-5380-DF4E-87BE-EBCE6E8C4ECB}"/>
                </a:ext>
              </a:extLst>
            </p:cNvPr>
            <p:cNvSpPr/>
            <p:nvPr/>
          </p:nvSpPr>
          <p:spPr>
            <a:xfrm>
              <a:off x="509929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9F8DDC7-3FDD-E743-A4A9-532719391546}"/>
              </a:ext>
            </a:extLst>
          </p:cNvPr>
          <p:cNvGrpSpPr/>
          <p:nvPr/>
        </p:nvGrpSpPr>
        <p:grpSpPr>
          <a:xfrm>
            <a:off x="3136973" y="514320"/>
            <a:ext cx="2206167" cy="2402500"/>
            <a:chOff x="335712" y="514320"/>
            <a:chExt cx="2206167" cy="240250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F407DE3-2F83-CB4D-A86D-85D3246BC301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83C627-1DBD-A14F-86CB-770B0F0C0481}"/>
                </a:ext>
              </a:extLst>
            </p:cNvPr>
            <p:cNvSpPr txBox="1"/>
            <p:nvPr/>
          </p:nvSpPr>
          <p:spPr>
            <a:xfrm>
              <a:off x="599548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F65A6E8-F62E-414D-ADA0-50ABA84A9286}"/>
                </a:ext>
              </a:extLst>
            </p:cNvPr>
            <p:cNvSpPr/>
            <p:nvPr/>
          </p:nvSpPr>
          <p:spPr>
            <a:xfrm>
              <a:off x="509929" y="98906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2084002-BC9D-0E43-B0EA-1ECC3BB7C81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1412D4-A1C4-7545-A76B-C8B949F51036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A66620B-1114-C04B-A77B-445893AE0829}"/>
                </a:ext>
              </a:extLst>
            </p:cNvPr>
            <p:cNvSpPr txBox="1"/>
            <p:nvPr/>
          </p:nvSpPr>
          <p:spPr>
            <a:xfrm>
              <a:off x="599548" y="230564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CF01D92-5A05-EF4E-AE1F-AC9EB2CD0ED1}"/>
                </a:ext>
              </a:extLst>
            </p:cNvPr>
            <p:cNvSpPr/>
            <p:nvPr/>
          </p:nvSpPr>
          <p:spPr>
            <a:xfrm>
              <a:off x="509929" y="223391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04DAD21-AFE3-CB4F-AC79-41D784905143}"/>
                </a:ext>
              </a:extLst>
            </p:cNvPr>
            <p:cNvSpPr txBox="1"/>
            <p:nvPr/>
          </p:nvSpPr>
          <p:spPr>
            <a:xfrm>
              <a:off x="604853" y="1680267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D7B30D2-812A-1F42-8F81-9DB25CC2B537}"/>
                </a:ext>
              </a:extLst>
            </p:cNvPr>
            <p:cNvSpPr/>
            <p:nvPr/>
          </p:nvSpPr>
          <p:spPr>
            <a:xfrm>
              <a:off x="515234" y="1608536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72413D-5701-D045-B0C0-A9CDF1D3FB62}"/>
              </a:ext>
            </a:extLst>
          </p:cNvPr>
          <p:cNvGrpSpPr/>
          <p:nvPr/>
        </p:nvGrpSpPr>
        <p:grpSpPr>
          <a:xfrm>
            <a:off x="5938234" y="514320"/>
            <a:ext cx="2206167" cy="2402500"/>
            <a:chOff x="335712" y="514320"/>
            <a:chExt cx="2206167" cy="24025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CF741A5-603C-FC47-959D-7FB7145EA712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B1854B-AAC6-C146-838B-74A61408DB2B}"/>
                </a:ext>
              </a:extLst>
            </p:cNvPr>
            <p:cNvSpPr txBox="1"/>
            <p:nvPr/>
          </p:nvSpPr>
          <p:spPr>
            <a:xfrm>
              <a:off x="599548" y="1187573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05A85EB-D19A-744C-8890-E1C048B65FF4}"/>
                </a:ext>
              </a:extLst>
            </p:cNvPr>
            <p:cNvSpPr/>
            <p:nvPr/>
          </p:nvSpPr>
          <p:spPr>
            <a:xfrm>
              <a:off x="509929" y="1115842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B7E95A-658F-8E46-86A6-0FE96DC32E3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01EA62-E962-B448-A0E3-97B7CFB013B2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A9B8D8-3005-1D46-BD90-6D06C4BA591F}"/>
                </a:ext>
              </a:extLst>
            </p:cNvPr>
            <p:cNvSpPr txBox="1"/>
            <p:nvPr/>
          </p:nvSpPr>
          <p:spPr>
            <a:xfrm>
              <a:off x="583097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15A3852-839D-5A4A-B56F-72F1F412D924}"/>
                </a:ext>
              </a:extLst>
            </p:cNvPr>
            <p:cNvSpPr/>
            <p:nvPr/>
          </p:nvSpPr>
          <p:spPr>
            <a:xfrm>
              <a:off x="493478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FD7D032B-1EDA-0844-8FE8-99E59546FDCF}"/>
              </a:ext>
            </a:extLst>
          </p:cNvPr>
          <p:cNvCxnSpPr>
            <a:stCxn id="38" idx="3"/>
            <a:endCxn id="62" idx="1"/>
          </p:cNvCxnSpPr>
          <p:nvPr/>
        </p:nvCxnSpPr>
        <p:spPr>
          <a:xfrm flipV="1">
            <a:off x="2343577" y="1236105"/>
            <a:ext cx="967613" cy="132463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F1AEA9B5-DB45-5445-BF3E-4E517D02A64C}"/>
              </a:ext>
            </a:extLst>
          </p:cNvPr>
          <p:cNvCxnSpPr>
            <a:cxnSpLocks/>
            <a:stCxn id="51" idx="3"/>
            <a:endCxn id="77" idx="1"/>
          </p:cNvCxnSpPr>
          <p:nvPr/>
        </p:nvCxnSpPr>
        <p:spPr>
          <a:xfrm flipV="1">
            <a:off x="2343577" y="1855581"/>
            <a:ext cx="972918" cy="48763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17D4E236-155F-D548-A0BF-74D53D83585F}"/>
              </a:ext>
            </a:extLst>
          </p:cNvPr>
          <p:cNvCxnSpPr>
            <a:cxnSpLocks/>
            <a:stCxn id="51" idx="3"/>
            <a:endCxn id="67" idx="1"/>
          </p:cNvCxnSpPr>
          <p:nvPr/>
        </p:nvCxnSpPr>
        <p:spPr>
          <a:xfrm>
            <a:off x="2343577" y="2343220"/>
            <a:ext cx="967613" cy="137735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2FB3E6AD-074B-064D-9301-1EBB8DE35CD6}"/>
              </a:ext>
            </a:extLst>
          </p:cNvPr>
          <p:cNvCxnSpPr>
            <a:cxnSpLocks/>
            <a:stCxn id="71" idx="1"/>
            <a:endCxn id="62" idx="3"/>
          </p:cNvCxnSpPr>
          <p:nvPr/>
        </p:nvCxnSpPr>
        <p:spPr>
          <a:xfrm rot="10800000">
            <a:off x="5144839" y="1236105"/>
            <a:ext cx="967613" cy="126782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E1A800A7-CDA6-BC4C-A238-9CF304DE686E}"/>
              </a:ext>
            </a:extLst>
          </p:cNvPr>
          <p:cNvCxnSpPr>
            <a:cxnSpLocks/>
            <a:stCxn id="71" idx="1"/>
            <a:endCxn id="77" idx="3"/>
          </p:cNvCxnSpPr>
          <p:nvPr/>
        </p:nvCxnSpPr>
        <p:spPr>
          <a:xfrm rot="10800000" flipV="1">
            <a:off x="5150143" y="1362887"/>
            <a:ext cx="962308" cy="49269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726C1B74-3002-6447-B40B-BC1A0EDFA7F1}"/>
              </a:ext>
            </a:extLst>
          </p:cNvPr>
          <p:cNvCxnSpPr>
            <a:cxnSpLocks/>
            <a:stCxn id="75" idx="1"/>
            <a:endCxn id="67" idx="3"/>
          </p:cNvCxnSpPr>
          <p:nvPr/>
        </p:nvCxnSpPr>
        <p:spPr>
          <a:xfrm rot="10800000" flipV="1">
            <a:off x="5144838" y="2343219"/>
            <a:ext cx="951162" cy="137735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삼각형 85">
            <a:extLst>
              <a:ext uri="{FF2B5EF4-FFF2-40B4-BE49-F238E27FC236}">
                <a16:creationId xmlns:a16="http://schemas.microsoft.com/office/drawing/2014/main" id="{42C53468-85F0-1F4D-955C-6DC9895C36D0}"/>
              </a:ext>
            </a:extLst>
          </p:cNvPr>
          <p:cNvSpPr/>
          <p:nvPr/>
        </p:nvSpPr>
        <p:spPr>
          <a:xfrm rot="16200000">
            <a:off x="5141524" y="11842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삼각형 86">
            <a:extLst>
              <a:ext uri="{FF2B5EF4-FFF2-40B4-BE49-F238E27FC236}">
                <a16:creationId xmlns:a16="http://schemas.microsoft.com/office/drawing/2014/main" id="{4E6F2C30-8356-1142-B913-21B045334A5E}"/>
              </a:ext>
            </a:extLst>
          </p:cNvPr>
          <p:cNvSpPr/>
          <p:nvPr/>
        </p:nvSpPr>
        <p:spPr>
          <a:xfrm rot="16200000">
            <a:off x="5163551" y="1790567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삼각형 87">
            <a:extLst>
              <a:ext uri="{FF2B5EF4-FFF2-40B4-BE49-F238E27FC236}">
                <a16:creationId xmlns:a16="http://schemas.microsoft.com/office/drawing/2014/main" id="{CA9F3860-E8CC-9741-8EF8-EA621B430567}"/>
              </a:ext>
            </a:extLst>
          </p:cNvPr>
          <p:cNvSpPr/>
          <p:nvPr/>
        </p:nvSpPr>
        <p:spPr>
          <a:xfrm rot="16200000">
            <a:off x="5163545" y="241844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0543B25-E647-C041-B7EF-6C855EC1A951}"/>
              </a:ext>
            </a:extLst>
          </p:cNvPr>
          <p:cNvSpPr txBox="1"/>
          <p:nvPr/>
        </p:nvSpPr>
        <p:spPr>
          <a:xfrm>
            <a:off x="3735174" y="874478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CED83FE-D1CE-004B-AC70-EF95BFE6026D}"/>
              </a:ext>
            </a:extLst>
          </p:cNvPr>
          <p:cNvSpPr txBox="1"/>
          <p:nvPr/>
        </p:nvSpPr>
        <p:spPr>
          <a:xfrm>
            <a:off x="3784583" y="1500243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015DC8-864B-144F-8A8F-6F7A66E9B8B5}"/>
              </a:ext>
            </a:extLst>
          </p:cNvPr>
          <p:cNvSpPr txBox="1"/>
          <p:nvPr/>
        </p:nvSpPr>
        <p:spPr>
          <a:xfrm>
            <a:off x="3784583" y="2153045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66694B40-044D-E446-AABC-F2AA92C9617E}"/>
              </a:ext>
            </a:extLst>
          </p:cNvPr>
          <p:cNvCxnSpPr/>
          <p:nvPr/>
        </p:nvCxnSpPr>
        <p:spPr>
          <a:xfrm>
            <a:off x="2943133" y="219919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4EF3CA1-CD12-6F45-9D44-B5D9FC8A4A6E}"/>
              </a:ext>
            </a:extLst>
          </p:cNvPr>
          <p:cNvGrpSpPr/>
          <p:nvPr/>
        </p:nvGrpSpPr>
        <p:grpSpPr>
          <a:xfrm>
            <a:off x="335712" y="3559874"/>
            <a:ext cx="2206167" cy="2402500"/>
            <a:chOff x="335712" y="514320"/>
            <a:chExt cx="2206167" cy="240250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34C01CBA-8F58-0C4D-957B-543657364D76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F18603B-E4F0-3949-A376-AD92D667DCF1}"/>
                </a:ext>
              </a:extLst>
            </p:cNvPr>
            <p:cNvSpPr txBox="1"/>
            <p:nvPr/>
          </p:nvSpPr>
          <p:spPr>
            <a:xfrm>
              <a:off x="599548" y="1193254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2A2516A-D149-CE49-A5EC-709698568A06}"/>
                </a:ext>
              </a:extLst>
            </p:cNvPr>
            <p:cNvSpPr/>
            <p:nvPr/>
          </p:nvSpPr>
          <p:spPr>
            <a:xfrm>
              <a:off x="509929" y="1121523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0773987-A61A-D040-89D5-C349105ABADD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E05B856-83B0-EC4A-85E2-7CD7A208123C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A71C419-3ACC-D74B-9158-9488E1A4B6A4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70CCB0A-2EF3-AE4B-A18B-83C3FED72FED}"/>
                </a:ext>
              </a:extLst>
            </p:cNvPr>
            <p:cNvSpPr/>
            <p:nvPr/>
          </p:nvSpPr>
          <p:spPr>
            <a:xfrm>
              <a:off x="509929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9B6B587-11CF-5B4C-B70E-B611A5F884DA}"/>
              </a:ext>
            </a:extLst>
          </p:cNvPr>
          <p:cNvGrpSpPr/>
          <p:nvPr/>
        </p:nvGrpSpPr>
        <p:grpSpPr>
          <a:xfrm>
            <a:off x="3136973" y="3581022"/>
            <a:ext cx="2206167" cy="2402500"/>
            <a:chOff x="335712" y="514320"/>
            <a:chExt cx="2206167" cy="240250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5938D19-16ED-D84F-BE37-A93445B85881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09E0E0A-639E-474F-B746-84D4BD45B707}"/>
                </a:ext>
              </a:extLst>
            </p:cNvPr>
            <p:cNvSpPr txBox="1"/>
            <p:nvPr/>
          </p:nvSpPr>
          <p:spPr>
            <a:xfrm>
              <a:off x="599548" y="1187573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A4821B0-BCA5-CC4C-BF36-F9A0FF299667}"/>
                </a:ext>
              </a:extLst>
            </p:cNvPr>
            <p:cNvSpPr/>
            <p:nvPr/>
          </p:nvSpPr>
          <p:spPr>
            <a:xfrm>
              <a:off x="509929" y="1104267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2BA702B-CA13-4644-948D-30D87AE97E85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7094F0B-8BDD-9C40-B0C1-FBCD149F3CB6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39366A6-1B88-B24E-A6E4-7608F7FFEDB6}"/>
                </a:ext>
              </a:extLst>
            </p:cNvPr>
            <p:cNvSpPr txBox="1"/>
            <p:nvPr/>
          </p:nvSpPr>
          <p:spPr>
            <a:xfrm>
              <a:off x="583097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B4C6248-62A4-664B-8D5A-32C83F2CB489}"/>
                </a:ext>
              </a:extLst>
            </p:cNvPr>
            <p:cNvSpPr/>
            <p:nvPr/>
          </p:nvSpPr>
          <p:spPr>
            <a:xfrm>
              <a:off x="493478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4486C914-B65F-5243-ACB6-24532F7EEDAA}"/>
              </a:ext>
            </a:extLst>
          </p:cNvPr>
          <p:cNvCxnSpPr>
            <a:cxnSpLocks/>
            <a:stCxn id="97" idx="3"/>
            <a:endCxn id="115" idx="1"/>
          </p:cNvCxnSpPr>
          <p:nvPr/>
        </p:nvCxnSpPr>
        <p:spPr>
          <a:xfrm>
            <a:off x="2343577" y="4414122"/>
            <a:ext cx="967613" cy="3892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[E] 120">
            <a:extLst>
              <a:ext uri="{FF2B5EF4-FFF2-40B4-BE49-F238E27FC236}">
                <a16:creationId xmlns:a16="http://schemas.microsoft.com/office/drawing/2014/main" id="{FD2BFA32-EDBF-6E4C-B812-AB18685166CC}"/>
              </a:ext>
            </a:extLst>
          </p:cNvPr>
          <p:cNvCxnSpPr>
            <a:cxnSpLocks/>
          </p:cNvCxnSpPr>
          <p:nvPr/>
        </p:nvCxnSpPr>
        <p:spPr>
          <a:xfrm>
            <a:off x="2343576" y="4550719"/>
            <a:ext cx="951163" cy="718475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[E] 121">
            <a:extLst>
              <a:ext uri="{FF2B5EF4-FFF2-40B4-BE49-F238E27FC236}">
                <a16:creationId xmlns:a16="http://schemas.microsoft.com/office/drawing/2014/main" id="{819EC217-3251-624D-AD4C-0D25AA757811}"/>
              </a:ext>
            </a:extLst>
          </p:cNvPr>
          <p:cNvCxnSpPr>
            <a:cxnSpLocks/>
          </p:cNvCxnSpPr>
          <p:nvPr/>
        </p:nvCxnSpPr>
        <p:spPr>
          <a:xfrm>
            <a:off x="2367661" y="5503359"/>
            <a:ext cx="943529" cy="12700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[R] 131">
            <a:extLst>
              <a:ext uri="{FF2B5EF4-FFF2-40B4-BE49-F238E27FC236}">
                <a16:creationId xmlns:a16="http://schemas.microsoft.com/office/drawing/2014/main" id="{C2BFCCB0-1EE1-FC41-B6E7-88FAD504B696}"/>
              </a:ext>
            </a:extLst>
          </p:cNvPr>
          <p:cNvCxnSpPr/>
          <p:nvPr/>
        </p:nvCxnSpPr>
        <p:spPr>
          <a:xfrm>
            <a:off x="2943133" y="3265473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22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41621F-3B69-734B-A0DE-53E9B41766CE}"/>
              </a:ext>
            </a:extLst>
          </p:cNvPr>
          <p:cNvGrpSpPr/>
          <p:nvPr/>
        </p:nvGrpSpPr>
        <p:grpSpPr>
          <a:xfrm>
            <a:off x="335712" y="514320"/>
            <a:ext cx="2206167" cy="2402500"/>
            <a:chOff x="335712" y="514320"/>
            <a:chExt cx="2206167" cy="24025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8469094-3A32-4A42-9923-9F4412698C8D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A63C8-8AA8-ED4C-90C0-FEF220F13671}"/>
                </a:ext>
              </a:extLst>
            </p:cNvPr>
            <p:cNvSpPr txBox="1"/>
            <p:nvPr/>
          </p:nvSpPr>
          <p:spPr>
            <a:xfrm>
              <a:off x="599548" y="1064318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1E72600-38C4-C64D-9728-8447ACCEE74A}"/>
                </a:ext>
              </a:extLst>
            </p:cNvPr>
            <p:cNvSpPr/>
            <p:nvPr/>
          </p:nvSpPr>
          <p:spPr>
            <a:xfrm>
              <a:off x="509929" y="992587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D29CB26-C63A-A546-98AC-C20E51686973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4DBA4D-6A18-7349-A2F9-E20E4A16E3B9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2EC33D-8492-494C-8BC9-EBE14FBFE94F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WebSocket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B2E76A-5380-DF4E-87BE-EBCE6E8C4ECB}"/>
                </a:ext>
              </a:extLst>
            </p:cNvPr>
            <p:cNvSpPr/>
            <p:nvPr/>
          </p:nvSpPr>
          <p:spPr>
            <a:xfrm>
              <a:off x="509929" y="2096174"/>
              <a:ext cx="1833648" cy="6318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72413D-5701-D045-B0C0-A9CDF1D3FB62}"/>
              </a:ext>
            </a:extLst>
          </p:cNvPr>
          <p:cNvGrpSpPr/>
          <p:nvPr/>
        </p:nvGrpSpPr>
        <p:grpSpPr>
          <a:xfrm>
            <a:off x="5938234" y="514320"/>
            <a:ext cx="2206167" cy="2402500"/>
            <a:chOff x="335712" y="514320"/>
            <a:chExt cx="2206167" cy="24025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CF741A5-603C-FC47-959D-7FB7145EA712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B1854B-AAC6-C146-838B-74A61408DB2B}"/>
                </a:ext>
              </a:extLst>
            </p:cNvPr>
            <p:cNvSpPr txBox="1"/>
            <p:nvPr/>
          </p:nvSpPr>
          <p:spPr>
            <a:xfrm>
              <a:off x="583097" y="1072274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05A85EB-D19A-744C-8890-E1C048B65FF4}"/>
                </a:ext>
              </a:extLst>
            </p:cNvPr>
            <p:cNvSpPr/>
            <p:nvPr/>
          </p:nvSpPr>
          <p:spPr>
            <a:xfrm>
              <a:off x="493478" y="1000543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B7E95A-658F-8E46-86A6-0FE96DC32E3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01EA62-E962-B448-A0E3-97B7CFB013B2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A9B8D8-3005-1D46-BD90-6D06C4BA591F}"/>
                </a:ext>
              </a:extLst>
            </p:cNvPr>
            <p:cNvSpPr txBox="1"/>
            <p:nvPr/>
          </p:nvSpPr>
          <p:spPr>
            <a:xfrm>
              <a:off x="583097" y="2296375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15A3852-839D-5A4A-B56F-72F1F412D924}"/>
                </a:ext>
              </a:extLst>
            </p:cNvPr>
            <p:cNvSpPr/>
            <p:nvPr/>
          </p:nvSpPr>
          <p:spPr>
            <a:xfrm>
              <a:off x="493478" y="2247794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FD7D032B-1EDA-0844-8FE8-99E59546FDCF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2343577" y="1236104"/>
            <a:ext cx="967613" cy="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F1AEA9B5-DB45-5445-BF3E-4E517D02A64C}"/>
              </a:ext>
            </a:extLst>
          </p:cNvPr>
          <p:cNvCxnSpPr>
            <a:cxnSpLocks/>
          </p:cNvCxnSpPr>
          <p:nvPr/>
        </p:nvCxnSpPr>
        <p:spPr>
          <a:xfrm flipV="1">
            <a:off x="2343577" y="1385073"/>
            <a:ext cx="955570" cy="875478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8C94FCAC-86EF-D146-A4A7-75024F7A1B7E}"/>
              </a:ext>
            </a:extLst>
          </p:cNvPr>
          <p:cNvGrpSpPr/>
          <p:nvPr/>
        </p:nvGrpSpPr>
        <p:grpSpPr>
          <a:xfrm>
            <a:off x="3136973" y="514320"/>
            <a:ext cx="2206167" cy="1123994"/>
            <a:chOff x="3136973" y="514320"/>
            <a:chExt cx="2206167" cy="1123994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F407DE3-2F83-CB4D-A86D-85D3246BC301}"/>
                </a:ext>
              </a:extLst>
            </p:cNvPr>
            <p:cNvSpPr/>
            <p:nvPr/>
          </p:nvSpPr>
          <p:spPr>
            <a:xfrm>
              <a:off x="3136973" y="760541"/>
              <a:ext cx="2206167" cy="877773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83C627-1DBD-A14F-86CB-770B0F0C0481}"/>
                </a:ext>
              </a:extLst>
            </p:cNvPr>
            <p:cNvSpPr txBox="1"/>
            <p:nvPr/>
          </p:nvSpPr>
          <p:spPr>
            <a:xfrm>
              <a:off x="3400809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F65A6E8-F62E-414D-ADA0-50ABA84A9286}"/>
                </a:ext>
              </a:extLst>
            </p:cNvPr>
            <p:cNvSpPr/>
            <p:nvPr/>
          </p:nvSpPr>
          <p:spPr>
            <a:xfrm>
              <a:off x="3311190" y="98906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2084002-BC9D-0E43-B0EA-1ECC3BB7C81B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1412D4-A1C4-7545-A76B-C8B949F51036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0543B25-E647-C041-B7EF-6C855EC1A951}"/>
                </a:ext>
              </a:extLst>
            </p:cNvPr>
            <p:cNvSpPr txBox="1"/>
            <p:nvPr/>
          </p:nvSpPr>
          <p:spPr>
            <a:xfrm>
              <a:off x="3735174" y="874478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66694B40-044D-E446-AABC-F2AA92C9617E}"/>
              </a:ext>
            </a:extLst>
          </p:cNvPr>
          <p:cNvCxnSpPr/>
          <p:nvPr/>
        </p:nvCxnSpPr>
        <p:spPr>
          <a:xfrm>
            <a:off x="2943133" y="219919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582C29B-8CA2-D348-AC43-889C1CFF9744}"/>
              </a:ext>
            </a:extLst>
          </p:cNvPr>
          <p:cNvGrpSpPr/>
          <p:nvPr/>
        </p:nvGrpSpPr>
        <p:grpSpPr>
          <a:xfrm>
            <a:off x="3124931" y="1777283"/>
            <a:ext cx="2206167" cy="1123994"/>
            <a:chOff x="3136973" y="514320"/>
            <a:chExt cx="2206167" cy="1123994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D600E02-BED0-BC41-AFF0-C0EC02D484CC}"/>
                </a:ext>
              </a:extLst>
            </p:cNvPr>
            <p:cNvSpPr/>
            <p:nvPr/>
          </p:nvSpPr>
          <p:spPr>
            <a:xfrm>
              <a:off x="3136973" y="760541"/>
              <a:ext cx="2206167" cy="877773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41B5936-A2BA-8A42-9E6A-236C53232E99}"/>
                </a:ext>
              </a:extLst>
            </p:cNvPr>
            <p:cNvSpPr txBox="1"/>
            <p:nvPr/>
          </p:nvSpPr>
          <p:spPr>
            <a:xfrm>
              <a:off x="3400809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92753D2-1428-0542-B68D-718237DF5359}"/>
                </a:ext>
              </a:extLst>
            </p:cNvPr>
            <p:cNvSpPr/>
            <p:nvPr/>
          </p:nvSpPr>
          <p:spPr>
            <a:xfrm>
              <a:off x="3311190" y="98906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74EC663-FD60-624A-A94D-25F7A7ECC395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17B6567-6003-8244-B2E7-2F54E80E3394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2D480D8-B94E-A54C-BEDB-3F5A3F0459E4}"/>
                </a:ext>
              </a:extLst>
            </p:cNvPr>
            <p:cNvSpPr txBox="1"/>
            <p:nvPr/>
          </p:nvSpPr>
          <p:spPr>
            <a:xfrm>
              <a:off x="3735174" y="874478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72DF9C-AE89-B24D-BC25-C7EA09FA917E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2343577" y="2494838"/>
            <a:ext cx="955571" cy="423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삼각형 43">
            <a:extLst>
              <a:ext uri="{FF2B5EF4-FFF2-40B4-BE49-F238E27FC236}">
                <a16:creationId xmlns:a16="http://schemas.microsoft.com/office/drawing/2014/main" id="{0465D5F8-8D16-6F4B-9276-936E9B924A23}"/>
              </a:ext>
            </a:extLst>
          </p:cNvPr>
          <p:cNvSpPr/>
          <p:nvPr/>
        </p:nvSpPr>
        <p:spPr>
          <a:xfrm rot="5400000">
            <a:off x="3171635" y="243796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72ED14C-93D7-B44F-9572-DCFB084D1607}"/>
              </a:ext>
            </a:extLst>
          </p:cNvPr>
          <p:cNvCxnSpPr>
            <a:cxnSpLocks/>
            <a:stCxn id="71" idx="1"/>
            <a:endCxn id="62" idx="3"/>
          </p:cNvCxnSpPr>
          <p:nvPr/>
        </p:nvCxnSpPr>
        <p:spPr>
          <a:xfrm flipH="1" flipV="1">
            <a:off x="5144838" y="1236105"/>
            <a:ext cx="951162" cy="1148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삼각형 85">
            <a:extLst>
              <a:ext uri="{FF2B5EF4-FFF2-40B4-BE49-F238E27FC236}">
                <a16:creationId xmlns:a16="http://schemas.microsoft.com/office/drawing/2014/main" id="{42C53468-85F0-1F4D-955C-6DC9895C36D0}"/>
              </a:ext>
            </a:extLst>
          </p:cNvPr>
          <p:cNvSpPr/>
          <p:nvPr/>
        </p:nvSpPr>
        <p:spPr>
          <a:xfrm rot="16200000">
            <a:off x="5141524" y="11842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77DFBF3-6420-5649-9BDA-BE060780F34C}"/>
              </a:ext>
            </a:extLst>
          </p:cNvPr>
          <p:cNvCxnSpPr>
            <a:cxnSpLocks/>
            <a:stCxn id="75" idx="1"/>
            <a:endCxn id="92" idx="3"/>
          </p:cNvCxnSpPr>
          <p:nvPr/>
        </p:nvCxnSpPr>
        <p:spPr>
          <a:xfrm flipH="1">
            <a:off x="5132796" y="2494839"/>
            <a:ext cx="963204" cy="422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43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4986</TotalTime>
  <Words>778</Words>
  <Application>Microsoft Macintosh PowerPoint</Application>
  <PresentationFormat>와이드스크린</PresentationFormat>
  <Paragraphs>505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187</cp:revision>
  <dcterms:created xsi:type="dcterms:W3CDTF">2020-12-16T11:48:58Z</dcterms:created>
  <dcterms:modified xsi:type="dcterms:W3CDTF">2021-01-08T11:40:46Z</dcterms:modified>
</cp:coreProperties>
</file>