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3"/>
    <p:restoredTop sz="94826"/>
  </p:normalViewPr>
  <p:slideViewPr>
    <p:cSldViewPr snapToGrid="0" snapToObjects="1">
      <p:cViewPr varScale="1">
        <p:scale>
          <a:sx n="120" d="100"/>
          <a:sy n="120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55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F34E6F-3738-4540-B26C-4B12C0426C33}"/>
              </a:ext>
            </a:extLst>
          </p:cNvPr>
          <p:cNvGrpSpPr/>
          <p:nvPr/>
        </p:nvGrpSpPr>
        <p:grpSpPr>
          <a:xfrm>
            <a:off x="1692738" y="746394"/>
            <a:ext cx="1055787" cy="486674"/>
            <a:chOff x="3999667" y="649173"/>
            <a:chExt cx="1055787" cy="4866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ABE62E-E27F-8644-8306-362611E4D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1CE97B-F3D0-DA40-AD7F-062FC5491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수집기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15BD66-24B9-994B-AFD6-07ACB1C7AAF4}"/>
              </a:ext>
            </a:extLst>
          </p:cNvPr>
          <p:cNvGrpSpPr/>
          <p:nvPr/>
        </p:nvGrpSpPr>
        <p:grpSpPr>
          <a:xfrm>
            <a:off x="3292938" y="740010"/>
            <a:ext cx="1055787" cy="486674"/>
            <a:chOff x="3999667" y="649173"/>
            <a:chExt cx="1055787" cy="4866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9908AE-0F4A-354A-B9B8-C79209D8F4A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252570-0C1A-0741-B54B-2EE32CEC4CF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2A9BC0-8F63-334E-A590-4598D7319475}"/>
              </a:ext>
            </a:extLst>
          </p:cNvPr>
          <p:cNvGrpSpPr/>
          <p:nvPr/>
        </p:nvGrpSpPr>
        <p:grpSpPr>
          <a:xfrm>
            <a:off x="4893138" y="748796"/>
            <a:ext cx="1055787" cy="486674"/>
            <a:chOff x="3999667" y="649173"/>
            <a:chExt cx="1055787" cy="4866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8980FF-7F66-7640-A11D-7AF31968839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690E77-3D60-E34E-8B8A-F7BBAF885E69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검색기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원통[C] 40">
            <a:extLst>
              <a:ext uri="{FF2B5EF4-FFF2-40B4-BE49-F238E27FC236}">
                <a16:creationId xmlns:a16="http://schemas.microsoft.com/office/drawing/2014/main" id="{456BF7B0-9669-7A43-8ADA-EA219AD9BDC3}"/>
              </a:ext>
            </a:extLst>
          </p:cNvPr>
          <p:cNvSpPr/>
          <p:nvPr/>
        </p:nvSpPr>
        <p:spPr>
          <a:xfrm>
            <a:off x="4075455" y="1804293"/>
            <a:ext cx="1055787" cy="612336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C0E2-9FD8-4840-A927-CCDC1AAA2DC3}"/>
              </a:ext>
            </a:extLst>
          </p:cNvPr>
          <p:cNvSpPr txBox="1"/>
          <p:nvPr/>
        </p:nvSpPr>
        <p:spPr>
          <a:xfrm>
            <a:off x="4143748" y="203727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스토리지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ABDF68-FDE8-D445-97A4-E7D8A891882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2748525" y="983347"/>
            <a:ext cx="544413" cy="6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96C496-63BE-5941-9EA6-062162E436B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20832" y="1226684"/>
            <a:ext cx="417897" cy="5776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4F7037-F597-5540-B239-C0A5683FC4AE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064215" y="1235470"/>
            <a:ext cx="356817" cy="56882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CBC5AF-A761-C54B-BE27-3DD75F0F8714}"/>
              </a:ext>
            </a:extLst>
          </p:cNvPr>
          <p:cNvGrpSpPr/>
          <p:nvPr/>
        </p:nvGrpSpPr>
        <p:grpSpPr>
          <a:xfrm>
            <a:off x="1384901" y="3957310"/>
            <a:ext cx="1055787" cy="486674"/>
            <a:chOff x="3999667" y="649173"/>
            <a:chExt cx="1055787" cy="48667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D2F51F-38D5-0A48-8D93-E658E1891A4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929196-4C4E-4149-B9A5-8CC018EAF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type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3A84AF-4C15-3E49-998F-87B946536443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912795" y="3581400"/>
            <a:ext cx="2" cy="3759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C39FA6A-729A-6A4F-8468-51317FC2DD73}"/>
              </a:ext>
            </a:extLst>
          </p:cNvPr>
          <p:cNvGrpSpPr/>
          <p:nvPr/>
        </p:nvGrpSpPr>
        <p:grpSpPr>
          <a:xfrm>
            <a:off x="1384903" y="3094726"/>
            <a:ext cx="1055787" cy="486674"/>
            <a:chOff x="3999667" y="649173"/>
            <a:chExt cx="1055787" cy="4866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BF89FC-7054-BA4B-991F-81C63BF8352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FCD246-06BA-E846-9CE7-DFBA21C9125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5B710F-D8C3-E149-93C3-D021A30D4670}"/>
              </a:ext>
            </a:extLst>
          </p:cNvPr>
          <p:cNvGrpSpPr/>
          <p:nvPr/>
        </p:nvGrpSpPr>
        <p:grpSpPr>
          <a:xfrm>
            <a:off x="1384899" y="4823373"/>
            <a:ext cx="1055787" cy="486674"/>
            <a:chOff x="3999667" y="649173"/>
            <a:chExt cx="1055787" cy="48667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4C1D80D-170E-FE44-8462-EFF5E642074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F3CB6D-AB0C-9444-9396-B273A8914B54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Document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9E36B9-821F-2543-A247-B357550DF57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flipH="1">
            <a:off x="1912793" y="4443984"/>
            <a:ext cx="2" cy="3793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1538D27-364E-0641-B68C-0DAB22C51959}"/>
              </a:ext>
            </a:extLst>
          </p:cNvPr>
          <p:cNvGrpSpPr/>
          <p:nvPr/>
        </p:nvGrpSpPr>
        <p:grpSpPr>
          <a:xfrm>
            <a:off x="888089" y="5624932"/>
            <a:ext cx="721256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B2B685-C8BD-2F4B-A4E6-FE0C67D82C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B4525-C191-FA48-B919-B6C3D1A36C92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2BB8E4-0B11-E345-B15C-F8800388366F}"/>
              </a:ext>
            </a:extLst>
          </p:cNvPr>
          <p:cNvGrpSpPr/>
          <p:nvPr/>
        </p:nvGrpSpPr>
        <p:grpSpPr>
          <a:xfrm>
            <a:off x="2080058" y="5632400"/>
            <a:ext cx="721256" cy="486674"/>
            <a:chOff x="3999667" y="649173"/>
            <a:chExt cx="1055787" cy="4866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802CC33-D653-D24B-81C5-7375D04CF5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74CAA8-90D3-DA41-97A7-211CE82DC79E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11C6523-DE76-9B49-AF6D-D9C78F5756D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 rot="16200000" flipH="1">
            <a:off x="2015563" y="5207276"/>
            <a:ext cx="322353" cy="52789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5BCC1CD-52C9-7547-9CB8-F9B71CA46A41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rot="5400000">
            <a:off x="1423313" y="5135451"/>
            <a:ext cx="314885" cy="664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5453304" y="281282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4A1360-1CFD-CB4C-B434-64374D606F54}"/>
              </a:ext>
            </a:extLst>
          </p:cNvPr>
          <p:cNvSpPr/>
          <p:nvPr/>
        </p:nvSpPr>
        <p:spPr>
          <a:xfrm>
            <a:off x="5596128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7BFBD-053F-F046-AA80-C01EFED36F59}"/>
              </a:ext>
            </a:extLst>
          </p:cNvPr>
          <p:cNvSpPr/>
          <p:nvPr/>
        </p:nvSpPr>
        <p:spPr>
          <a:xfrm>
            <a:off x="5735372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CD9DE4-ADD4-F94D-A4C7-0713645D84AC}"/>
              </a:ext>
            </a:extLst>
          </p:cNvPr>
          <p:cNvSpPr/>
          <p:nvPr/>
        </p:nvSpPr>
        <p:spPr>
          <a:xfrm>
            <a:off x="5735371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01D81A-1EBC-524F-9B84-E8F3316D8ED0}"/>
              </a:ext>
            </a:extLst>
          </p:cNvPr>
          <p:cNvSpPr/>
          <p:nvPr/>
        </p:nvSpPr>
        <p:spPr>
          <a:xfrm>
            <a:off x="5735372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1BBBF8-18DF-184B-B7B0-430EBA4E6A31}"/>
              </a:ext>
            </a:extLst>
          </p:cNvPr>
          <p:cNvSpPr txBox="1"/>
          <p:nvPr/>
        </p:nvSpPr>
        <p:spPr>
          <a:xfrm>
            <a:off x="5770623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494D60-A8C0-3C45-A52A-4FAD908C40AE}"/>
              </a:ext>
            </a:extLst>
          </p:cNvPr>
          <p:cNvSpPr txBox="1"/>
          <p:nvPr/>
        </p:nvSpPr>
        <p:spPr>
          <a:xfrm>
            <a:off x="5755561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DA360-3AFD-4341-A9B8-F77904B72DDE}"/>
              </a:ext>
            </a:extLst>
          </p:cNvPr>
          <p:cNvSpPr txBox="1"/>
          <p:nvPr/>
        </p:nvSpPr>
        <p:spPr>
          <a:xfrm>
            <a:off x="5755560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8805B9-6BA7-5843-88B7-9DC8D3BE0400}"/>
              </a:ext>
            </a:extLst>
          </p:cNvPr>
          <p:cNvSpPr txBox="1"/>
          <p:nvPr/>
        </p:nvSpPr>
        <p:spPr>
          <a:xfrm>
            <a:off x="5596126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FA9073F-2A75-FC4C-BEFC-43264D0A4C79}"/>
              </a:ext>
            </a:extLst>
          </p:cNvPr>
          <p:cNvSpPr/>
          <p:nvPr/>
        </p:nvSpPr>
        <p:spPr>
          <a:xfrm>
            <a:off x="6851125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CFC06AC-44F1-2E4A-B607-7E90827AEE13}"/>
              </a:ext>
            </a:extLst>
          </p:cNvPr>
          <p:cNvSpPr/>
          <p:nvPr/>
        </p:nvSpPr>
        <p:spPr>
          <a:xfrm>
            <a:off x="6851124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C49F8E-77BE-1945-9871-2F890FE3A3DD}"/>
              </a:ext>
            </a:extLst>
          </p:cNvPr>
          <p:cNvSpPr txBox="1"/>
          <p:nvPr/>
        </p:nvSpPr>
        <p:spPr>
          <a:xfrm>
            <a:off x="6886376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C9E113-1996-9B46-AEFF-9BB95551A95D}"/>
              </a:ext>
            </a:extLst>
          </p:cNvPr>
          <p:cNvSpPr txBox="1"/>
          <p:nvPr/>
        </p:nvSpPr>
        <p:spPr>
          <a:xfrm>
            <a:off x="6871313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209A88-EF44-DF4A-9806-8B331AAF3EC2}"/>
              </a:ext>
            </a:extLst>
          </p:cNvPr>
          <p:cNvSpPr/>
          <p:nvPr/>
        </p:nvSpPr>
        <p:spPr>
          <a:xfrm>
            <a:off x="8361927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01D3858-27A2-7D40-881A-7E34CC139094}"/>
              </a:ext>
            </a:extLst>
          </p:cNvPr>
          <p:cNvSpPr/>
          <p:nvPr/>
        </p:nvSpPr>
        <p:spPr>
          <a:xfrm>
            <a:off x="8501171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5CAC5CF-7FC4-894D-BEC1-47F353EA9973}"/>
              </a:ext>
            </a:extLst>
          </p:cNvPr>
          <p:cNvSpPr/>
          <p:nvPr/>
        </p:nvSpPr>
        <p:spPr>
          <a:xfrm>
            <a:off x="8501170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621B3EC-3A2C-5E48-BDE7-F86ABC5E88C3}"/>
              </a:ext>
            </a:extLst>
          </p:cNvPr>
          <p:cNvSpPr/>
          <p:nvPr/>
        </p:nvSpPr>
        <p:spPr>
          <a:xfrm>
            <a:off x="8501171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FE3097-56A5-C84F-BB52-F0F99883CBD1}"/>
              </a:ext>
            </a:extLst>
          </p:cNvPr>
          <p:cNvSpPr txBox="1"/>
          <p:nvPr/>
        </p:nvSpPr>
        <p:spPr>
          <a:xfrm>
            <a:off x="8536422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B68CA-8481-B747-8ABE-E22B4835E68B}"/>
              </a:ext>
            </a:extLst>
          </p:cNvPr>
          <p:cNvSpPr txBox="1"/>
          <p:nvPr/>
        </p:nvSpPr>
        <p:spPr>
          <a:xfrm>
            <a:off x="8521360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70F9AA-5667-2742-9BE6-7FB2E77F62B4}"/>
              </a:ext>
            </a:extLst>
          </p:cNvPr>
          <p:cNvSpPr txBox="1"/>
          <p:nvPr/>
        </p:nvSpPr>
        <p:spPr>
          <a:xfrm>
            <a:off x="8521359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0583A7-D6D7-A24D-8C82-F3C72D2E67A0}"/>
              </a:ext>
            </a:extLst>
          </p:cNvPr>
          <p:cNvSpPr txBox="1"/>
          <p:nvPr/>
        </p:nvSpPr>
        <p:spPr>
          <a:xfrm>
            <a:off x="8361925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1B3CFE-0347-6F4E-B327-E8FC33CE69D6}"/>
              </a:ext>
            </a:extLst>
          </p:cNvPr>
          <p:cNvSpPr/>
          <p:nvPr/>
        </p:nvSpPr>
        <p:spPr>
          <a:xfrm>
            <a:off x="9616924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23662B-C69D-9740-915C-085116A725B6}"/>
              </a:ext>
            </a:extLst>
          </p:cNvPr>
          <p:cNvSpPr/>
          <p:nvPr/>
        </p:nvSpPr>
        <p:spPr>
          <a:xfrm>
            <a:off x="9616923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6E407A-B67D-0340-B115-8F88A16D7148}"/>
              </a:ext>
            </a:extLst>
          </p:cNvPr>
          <p:cNvSpPr txBox="1"/>
          <p:nvPr/>
        </p:nvSpPr>
        <p:spPr>
          <a:xfrm>
            <a:off x="9652175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9AA535-8179-1541-86F5-C8CA0E8AF7AC}"/>
              </a:ext>
            </a:extLst>
          </p:cNvPr>
          <p:cNvSpPr txBox="1"/>
          <p:nvPr/>
        </p:nvSpPr>
        <p:spPr>
          <a:xfrm>
            <a:off x="9637112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7686101" y="2881925"/>
            <a:ext cx="9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클러스터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BFB4AF-91E9-084B-A338-DB0004B1DA87}"/>
              </a:ext>
            </a:extLst>
          </p:cNvPr>
          <p:cNvSpPr/>
          <p:nvPr/>
        </p:nvSpPr>
        <p:spPr>
          <a:xfrm>
            <a:off x="9619024" y="477444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B8213C-5ADC-4140-9D0A-71F4469A91CC}"/>
              </a:ext>
            </a:extLst>
          </p:cNvPr>
          <p:cNvSpPr txBox="1"/>
          <p:nvPr/>
        </p:nvSpPr>
        <p:spPr>
          <a:xfrm>
            <a:off x="9665034" y="479538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1368842" y="101068"/>
            <a:ext cx="3958070" cy="430418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1479586" y="241316"/>
            <a:ext cx="18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색인 시점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74309C-1AEA-E249-BF6D-BF9A2FEBD291}"/>
              </a:ext>
            </a:extLst>
          </p:cNvPr>
          <p:cNvGrpSpPr/>
          <p:nvPr/>
        </p:nvGrpSpPr>
        <p:grpSpPr>
          <a:xfrm>
            <a:off x="1584479" y="712168"/>
            <a:ext cx="3526796" cy="574158"/>
            <a:chOff x="752810" y="1297172"/>
            <a:chExt cx="3526796" cy="57415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112A51A-760A-5D45-A7F3-00E55F13C433}"/>
                </a:ext>
              </a:extLst>
            </p:cNvPr>
            <p:cNvSpPr/>
            <p:nvPr/>
          </p:nvSpPr>
          <p:spPr>
            <a:xfrm>
              <a:off x="752810" y="1297172"/>
              <a:ext cx="3526796" cy="574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146C4B-310F-0748-9427-6AF7E82E9FB2}"/>
                </a:ext>
              </a:extLst>
            </p:cNvPr>
            <p:cNvSpPr txBox="1"/>
            <p:nvPr/>
          </p:nvSpPr>
          <p:spPr>
            <a:xfrm>
              <a:off x="887819" y="1424748"/>
              <a:ext cx="339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 Potter and the Chamber of Secrets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BFB7EFB9-FC23-2948-8928-D88D87785872}"/>
              </a:ext>
            </a:extLst>
          </p:cNvPr>
          <p:cNvSpPr/>
          <p:nvPr/>
        </p:nvSpPr>
        <p:spPr>
          <a:xfrm>
            <a:off x="3132047" y="1373988"/>
            <a:ext cx="389697" cy="444041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76259C4-F1E6-154A-9179-A1B2893083B1}"/>
              </a:ext>
            </a:extLst>
          </p:cNvPr>
          <p:cNvGrpSpPr/>
          <p:nvPr/>
        </p:nvGrpSpPr>
        <p:grpSpPr>
          <a:xfrm>
            <a:off x="1615251" y="1925954"/>
            <a:ext cx="3391786" cy="659219"/>
            <a:chOff x="887819" y="1297172"/>
            <a:chExt cx="3391786" cy="65921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22D6FEC-EF40-B043-A290-299A00ED36FD}"/>
                </a:ext>
              </a:extLst>
            </p:cNvPr>
            <p:cNvSpPr/>
            <p:nvPr/>
          </p:nvSpPr>
          <p:spPr>
            <a:xfrm>
              <a:off x="1324966" y="1297172"/>
              <a:ext cx="2364531" cy="65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4098DA-2F90-3940-BB26-8C08FA5387D6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 시점 분석기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원문을 분석해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Terms 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생성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6" name="아래쪽 화살표[D] 75">
            <a:extLst>
              <a:ext uri="{FF2B5EF4-FFF2-40B4-BE49-F238E27FC236}">
                <a16:creationId xmlns:a16="http://schemas.microsoft.com/office/drawing/2014/main" id="{4423EC59-7D60-EF4C-AA02-9FEE6D26CA6A}"/>
              </a:ext>
            </a:extLst>
          </p:cNvPr>
          <p:cNvSpPr/>
          <p:nvPr/>
        </p:nvSpPr>
        <p:spPr>
          <a:xfrm>
            <a:off x="3116295" y="2691483"/>
            <a:ext cx="389697" cy="386137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9E6BD2-32BA-8742-AD3A-016DB37C65B4}"/>
              </a:ext>
            </a:extLst>
          </p:cNvPr>
          <p:cNvGrpSpPr/>
          <p:nvPr/>
        </p:nvGrpSpPr>
        <p:grpSpPr>
          <a:xfrm>
            <a:off x="1631002" y="3202497"/>
            <a:ext cx="3391786" cy="1049706"/>
            <a:chOff x="887819" y="1297172"/>
            <a:chExt cx="3391786" cy="104970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047C24-BFE3-AA41-B1BD-04763561E767}"/>
                </a:ext>
              </a:extLst>
            </p:cNvPr>
            <p:cNvSpPr/>
            <p:nvPr/>
          </p:nvSpPr>
          <p:spPr>
            <a:xfrm>
              <a:off x="1892788" y="1297172"/>
              <a:ext cx="1337159" cy="1049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E9BB63-4690-584B-9C6C-C5E5F3834273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potter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chamber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secret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7A5BFC-42C6-3D4C-8DCC-BDD072C67FDB}"/>
              </a:ext>
            </a:extLst>
          </p:cNvPr>
          <p:cNvSpPr/>
          <p:nvPr/>
        </p:nvSpPr>
        <p:spPr>
          <a:xfrm>
            <a:off x="5794830" y="101068"/>
            <a:ext cx="3958070" cy="430418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02B4BC-F379-C045-8751-2063DE2D7AD0}"/>
              </a:ext>
            </a:extLst>
          </p:cNvPr>
          <p:cNvSpPr txBox="1"/>
          <p:nvPr/>
        </p:nvSpPr>
        <p:spPr>
          <a:xfrm>
            <a:off x="5905574" y="241316"/>
            <a:ext cx="18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 시점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8F6E898-A81A-494F-AA69-29A803B73890}"/>
              </a:ext>
            </a:extLst>
          </p:cNvPr>
          <p:cNvGrpSpPr/>
          <p:nvPr/>
        </p:nvGrpSpPr>
        <p:grpSpPr>
          <a:xfrm>
            <a:off x="6010467" y="712167"/>
            <a:ext cx="3526796" cy="1430331"/>
            <a:chOff x="752810" y="1297171"/>
            <a:chExt cx="3526796" cy="143033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37190CC-5715-3D44-BBE1-CB84B15A49C1}"/>
                </a:ext>
              </a:extLst>
            </p:cNvPr>
            <p:cNvSpPr/>
            <p:nvPr/>
          </p:nvSpPr>
          <p:spPr>
            <a:xfrm>
              <a:off x="752810" y="1297171"/>
              <a:ext cx="3526796" cy="1430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0A70E9-4A4C-8F42-B7F0-BC3D9B269CF3}"/>
                </a:ext>
              </a:extLst>
            </p:cNvPr>
            <p:cNvSpPr txBox="1"/>
            <p:nvPr/>
          </p:nvSpPr>
          <p:spPr>
            <a:xfrm>
              <a:off x="783582" y="1317635"/>
              <a:ext cx="3391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movieNm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"Harry Potter"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4" name="아래쪽 화살표[D] 113">
            <a:extLst>
              <a:ext uri="{FF2B5EF4-FFF2-40B4-BE49-F238E27FC236}">
                <a16:creationId xmlns:a16="http://schemas.microsoft.com/office/drawing/2014/main" id="{9E42EAE3-BCA6-6B45-8645-B3902C0F2936}"/>
              </a:ext>
            </a:extLst>
          </p:cNvPr>
          <p:cNvSpPr/>
          <p:nvPr/>
        </p:nvSpPr>
        <p:spPr>
          <a:xfrm>
            <a:off x="7535689" y="2286286"/>
            <a:ext cx="389697" cy="296240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3E9326A-9E92-6C4A-A04F-AAF2D1CFD813}"/>
              </a:ext>
            </a:extLst>
          </p:cNvPr>
          <p:cNvGrpSpPr/>
          <p:nvPr/>
        </p:nvGrpSpPr>
        <p:grpSpPr>
          <a:xfrm>
            <a:off x="6041239" y="2675416"/>
            <a:ext cx="3391786" cy="659219"/>
            <a:chOff x="887819" y="1297172"/>
            <a:chExt cx="3391786" cy="65921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71139CF-BA52-504B-9C30-5ED80FDCE5BE}"/>
                </a:ext>
              </a:extLst>
            </p:cNvPr>
            <p:cNvSpPr/>
            <p:nvPr/>
          </p:nvSpPr>
          <p:spPr>
            <a:xfrm>
              <a:off x="1324966" y="1297172"/>
              <a:ext cx="2364531" cy="65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6636A2-4F56-DB4E-B43B-D90BDCC42F61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 시점 분석기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원문을 분석해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Terms 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생성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아래쪽 화살표[D] 117">
            <a:extLst>
              <a:ext uri="{FF2B5EF4-FFF2-40B4-BE49-F238E27FC236}">
                <a16:creationId xmlns:a16="http://schemas.microsoft.com/office/drawing/2014/main" id="{C9A714A4-BC22-F848-A5FE-B5D9530E75A8}"/>
              </a:ext>
            </a:extLst>
          </p:cNvPr>
          <p:cNvSpPr/>
          <p:nvPr/>
        </p:nvSpPr>
        <p:spPr>
          <a:xfrm>
            <a:off x="7554665" y="3405796"/>
            <a:ext cx="389697" cy="279632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75809D0-9218-5543-8DDA-6CB967DFB053}"/>
              </a:ext>
            </a:extLst>
          </p:cNvPr>
          <p:cNvGrpSpPr/>
          <p:nvPr/>
        </p:nvGrpSpPr>
        <p:grpSpPr>
          <a:xfrm>
            <a:off x="6096000" y="3756589"/>
            <a:ext cx="3391786" cy="495613"/>
            <a:chOff x="926829" y="1851264"/>
            <a:chExt cx="3391786" cy="49561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9BCE115-980E-5148-BCDA-3474FABD74B4}"/>
                </a:ext>
              </a:extLst>
            </p:cNvPr>
            <p:cNvSpPr/>
            <p:nvPr/>
          </p:nvSpPr>
          <p:spPr>
            <a:xfrm>
              <a:off x="1892788" y="1851264"/>
              <a:ext cx="1337159" cy="495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253B870-5B38-7640-943C-C66894A1E597}"/>
                </a:ext>
              </a:extLst>
            </p:cNvPr>
            <p:cNvSpPr txBox="1"/>
            <p:nvPr/>
          </p:nvSpPr>
          <p:spPr>
            <a:xfrm>
              <a:off x="926829" y="1851265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potter</a:t>
              </a:r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82C464C9-CF48-564A-88DA-4A9C5FA6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44171"/>
              </p:ext>
            </p:extLst>
          </p:nvPr>
        </p:nvGraphicFramePr>
        <p:xfrm>
          <a:off x="4262053" y="5016355"/>
          <a:ext cx="2662110" cy="158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22">
                  <a:extLst>
                    <a:ext uri="{9D8B030D-6E8A-4147-A177-3AD203B41FA5}">
                      <a16:colId xmlns:a16="http://schemas.microsoft.com/office/drawing/2014/main" val="695312876"/>
                    </a:ext>
                  </a:extLst>
                </a:gridCol>
                <a:gridCol w="86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4">
                  <a:extLst>
                    <a:ext uri="{9D8B030D-6E8A-4147-A177-3AD203B41FA5}">
                      <a16:colId xmlns:a16="http://schemas.microsoft.com/office/drawing/2014/main" val="3327524753"/>
                    </a:ext>
                  </a:extLst>
                </a:gridCol>
              </a:tblGrid>
              <a:tr h="29331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Term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kumimoji="1" lang="ko-KR" altLang="en-US" sz="1200" b="0" kern="1200" dirty="0" err="1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출현빈도</a:t>
                      </a:r>
                      <a:endParaRPr kumimoji="1" lang="en-US" altLang="ko-KR" sz="1200" b="0" kern="1200" dirty="0">
                        <a:solidFill>
                          <a:schemeClr val="bg1"/>
                        </a:solidFill>
                        <a:latin typeface="SHeadG" panose="02030600000101010101" pitchFamily="18" charset="-127"/>
                        <a:ea typeface="SHeadG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kumimoji="1" lang="ko-KR" altLang="en-US" sz="1200" b="0" kern="1200" dirty="0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문서번호</a:t>
                      </a:r>
                      <a:endParaRPr kumimoji="1" lang="en-US" altLang="ko-KR" sz="1200" b="0" kern="1200" dirty="0">
                        <a:solidFill>
                          <a:schemeClr val="bg1"/>
                        </a:solidFill>
                        <a:latin typeface="SHeadG" panose="02030600000101010101" pitchFamily="18" charset="-127"/>
                        <a:ea typeface="SHeadG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Harry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Potter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Chamber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87319"/>
                  </a:ext>
                </a:extLst>
              </a:tr>
              <a:tr h="342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secret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27757"/>
                  </a:ext>
                </a:extLst>
              </a:tr>
            </a:tbl>
          </a:graphicData>
        </a:graphic>
      </p:graphicFrame>
      <p:sp>
        <p:nvSpPr>
          <p:cNvPr id="123" name="아래쪽 화살표[D] 122">
            <a:extLst>
              <a:ext uri="{FF2B5EF4-FFF2-40B4-BE49-F238E27FC236}">
                <a16:creationId xmlns:a16="http://schemas.microsoft.com/office/drawing/2014/main" id="{29B0760A-37A7-C34D-8F3A-BBD365E2FFD9}"/>
              </a:ext>
            </a:extLst>
          </p:cNvPr>
          <p:cNvSpPr/>
          <p:nvPr/>
        </p:nvSpPr>
        <p:spPr>
          <a:xfrm rot="18226773">
            <a:off x="3595253" y="4243633"/>
            <a:ext cx="389697" cy="751606"/>
          </a:xfrm>
          <a:prstGeom prst="downArrow">
            <a:avLst>
              <a:gd name="adj1" fmla="val 50000"/>
              <a:gd name="adj2" fmla="val 36232"/>
            </a:avLst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4" name="아래쪽 화살표[D] 123">
            <a:extLst>
              <a:ext uri="{FF2B5EF4-FFF2-40B4-BE49-F238E27FC236}">
                <a16:creationId xmlns:a16="http://schemas.microsoft.com/office/drawing/2014/main" id="{91A29DA6-1A15-C04E-A9BA-193FDD1FC841}"/>
              </a:ext>
            </a:extLst>
          </p:cNvPr>
          <p:cNvSpPr/>
          <p:nvPr/>
        </p:nvSpPr>
        <p:spPr>
          <a:xfrm rot="2405140">
            <a:off x="7187951" y="4292185"/>
            <a:ext cx="389697" cy="751606"/>
          </a:xfrm>
          <a:prstGeom prst="downArrow">
            <a:avLst>
              <a:gd name="adj1" fmla="val 50000"/>
              <a:gd name="adj2" fmla="val 36232"/>
            </a:avLst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8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2869</TotalTime>
  <Words>117</Words>
  <Application>Microsoft Macintosh PowerPoint</Application>
  <PresentationFormat>와이드스크린</PresentationFormat>
  <Paragraphs>60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SHeadG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219</cp:revision>
  <dcterms:created xsi:type="dcterms:W3CDTF">2020-12-16T11:48:58Z</dcterms:created>
  <dcterms:modified xsi:type="dcterms:W3CDTF">2022-08-26T11:28:31Z</dcterms:modified>
</cp:coreProperties>
</file>