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884"/>
  </p:normalViewPr>
  <p:slideViewPr>
    <p:cSldViewPr snapToGrid="0" snapToObjects="1">
      <p:cViewPr varScale="1">
        <p:scale>
          <a:sx n="139" d="100"/>
          <a:sy n="139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sold_by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609962"/>
            <a:chOff x="848299" y="1071023"/>
            <a:chExt cx="4175394" cy="26099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"products":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"nested",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"coerce":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794628"/>
            <a:chOff x="848299" y="1071023"/>
            <a:chExt cx="4175394" cy="27946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79462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"settings":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</a:t>
              </a:r>
              <a:r>
                <a:rPr kumimoji="1" lang="en-US" altLang="ko-Kore-KR" sz="1200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index.mapping.coerce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}, 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"coerce": true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1385</Words>
  <Application>Microsoft Macintosh PowerPoint</Application>
  <PresentationFormat>와이드스크린</PresentationFormat>
  <Paragraphs>373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137</cp:revision>
  <dcterms:created xsi:type="dcterms:W3CDTF">2020-12-16T11:48:58Z</dcterms:created>
  <dcterms:modified xsi:type="dcterms:W3CDTF">2022-08-18T12:20:34Z</dcterms:modified>
</cp:coreProperties>
</file>