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5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1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9"/>
    <p:restoredTop sz="94830"/>
  </p:normalViewPr>
  <p:slideViewPr>
    <p:cSldViewPr snapToGrid="0" snapToObjects="1">
      <p:cViewPr varScale="1">
        <p:scale>
          <a:sx n="114" d="100"/>
          <a:sy n="114" d="100"/>
        </p:scale>
        <p:origin x="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2022. 10. 13.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2022. 10. 13.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2022. 10. 13.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2022. 10. 13.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5CDEC7F-92A6-6245-821A-0C25DB9E00AB}"/>
              </a:ext>
            </a:extLst>
          </p:cNvPr>
          <p:cNvGrpSpPr/>
          <p:nvPr/>
        </p:nvGrpSpPr>
        <p:grpSpPr>
          <a:xfrm>
            <a:off x="739739" y="195421"/>
            <a:ext cx="3653560" cy="3134435"/>
            <a:chOff x="739739" y="195421"/>
            <a:chExt cx="3653560" cy="3134435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8B58F9C7-A6C8-4E4B-B052-21ACA8028B04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555757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CB7520A3-7A22-C742-8F76-E37ED7C9CB13}"/>
                </a:ext>
              </a:extLst>
            </p:cNvPr>
            <p:cNvCxnSpPr>
              <a:cxnSpLocks/>
            </p:cNvCxnSpPr>
            <p:nvPr/>
          </p:nvCxnSpPr>
          <p:spPr>
            <a:xfrm>
              <a:off x="1201455" y="472773"/>
              <a:ext cx="0" cy="2395604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8AD59CEA-38E1-F74D-B426-BA4F682E0759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886131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D6012AD9-B521-484E-9D7A-E7B33DADB7E8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1216505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ED9F04F7-CE58-CC4E-A0A5-FD310FA5A0D5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1546880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32CCC530-F06B-3242-87B0-A9170041CF85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1877254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533B8E1A-A37F-504D-9DA3-813284B5E5E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220762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B57357C3-B951-B14C-8CBD-0BB4751C7056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2538002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B2A550A5-5003-034B-882E-CEBC6C6FDFE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2868377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875F2E4-732C-5F41-BE68-BA39EF936016}"/>
                </a:ext>
              </a:extLst>
            </p:cNvPr>
            <p:cNvCxnSpPr>
              <a:cxnSpLocks/>
            </p:cNvCxnSpPr>
            <p:nvPr/>
          </p:nvCxnSpPr>
          <p:spPr>
            <a:xfrm>
              <a:off x="1466075" y="286680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13E6091-D267-214A-829C-2351AE5F3C07}"/>
                </a:ext>
              </a:extLst>
            </p:cNvPr>
            <p:cNvSpPr/>
            <p:nvPr/>
          </p:nvSpPr>
          <p:spPr>
            <a:xfrm>
              <a:off x="1276613" y="2783827"/>
              <a:ext cx="150312" cy="93945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b="1"/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8676F49C-BD85-FB4D-8777-63C7D4FB0D03}"/>
                </a:ext>
              </a:extLst>
            </p:cNvPr>
            <p:cNvCxnSpPr>
              <a:cxnSpLocks/>
            </p:cNvCxnSpPr>
            <p:nvPr/>
          </p:nvCxnSpPr>
          <p:spPr>
            <a:xfrm>
              <a:off x="1768265" y="286837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E3B900CB-8433-3740-A9DE-3E1584D84B8C}"/>
                </a:ext>
              </a:extLst>
            </p:cNvPr>
            <p:cNvCxnSpPr>
              <a:cxnSpLocks/>
            </p:cNvCxnSpPr>
            <p:nvPr/>
          </p:nvCxnSpPr>
          <p:spPr>
            <a:xfrm>
              <a:off x="2042272" y="286994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020EF441-5A9B-DB4F-B98E-7E29C4F43C45}"/>
                </a:ext>
              </a:extLst>
            </p:cNvPr>
            <p:cNvCxnSpPr>
              <a:cxnSpLocks/>
            </p:cNvCxnSpPr>
            <p:nvPr/>
          </p:nvCxnSpPr>
          <p:spPr>
            <a:xfrm>
              <a:off x="2316278" y="287150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40A040D7-6E32-D44E-BDFE-EEAB6D2E8588}"/>
                </a:ext>
              </a:extLst>
            </p:cNvPr>
            <p:cNvCxnSpPr>
              <a:cxnSpLocks/>
            </p:cNvCxnSpPr>
            <p:nvPr/>
          </p:nvCxnSpPr>
          <p:spPr>
            <a:xfrm>
              <a:off x="2590285" y="287307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87C8542E-6913-384C-A026-01914EC4090F}"/>
                </a:ext>
              </a:extLst>
            </p:cNvPr>
            <p:cNvCxnSpPr>
              <a:cxnSpLocks/>
            </p:cNvCxnSpPr>
            <p:nvPr/>
          </p:nvCxnSpPr>
          <p:spPr>
            <a:xfrm>
              <a:off x="2864291" y="287463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088E8A87-156C-9049-80C3-1F19813C7F6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298" y="287620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09DC9DC0-E4ED-4B43-BE61-F03BBD429BBE}"/>
                </a:ext>
              </a:extLst>
            </p:cNvPr>
            <p:cNvCxnSpPr>
              <a:cxnSpLocks/>
            </p:cNvCxnSpPr>
            <p:nvPr/>
          </p:nvCxnSpPr>
          <p:spPr>
            <a:xfrm>
              <a:off x="3412304" y="287777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8AC7AB-837A-1F45-8B7C-3C6DEB5DA09E}"/>
                </a:ext>
              </a:extLst>
            </p:cNvPr>
            <p:cNvSpPr txBox="1"/>
            <p:nvPr/>
          </p:nvSpPr>
          <p:spPr>
            <a:xfrm>
              <a:off x="1257057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3044CA-99E1-E843-859C-5AA49E3A2456}"/>
                </a:ext>
              </a:extLst>
            </p:cNvPr>
            <p:cNvSpPr txBox="1"/>
            <p:nvPr/>
          </p:nvSpPr>
          <p:spPr>
            <a:xfrm>
              <a:off x="1519716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D7A4AE-C48E-D14B-B721-AA23B61814E3}"/>
                </a:ext>
              </a:extLst>
            </p:cNvPr>
            <p:cNvSpPr txBox="1"/>
            <p:nvPr/>
          </p:nvSpPr>
          <p:spPr>
            <a:xfrm>
              <a:off x="1810557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E336B3-086D-814E-899A-4292923642EC}"/>
                </a:ext>
              </a:extLst>
            </p:cNvPr>
            <p:cNvSpPr txBox="1"/>
            <p:nvPr/>
          </p:nvSpPr>
          <p:spPr>
            <a:xfrm>
              <a:off x="2082610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2B426B-2ED7-C949-A5EF-17DC5765B7B3}"/>
                </a:ext>
              </a:extLst>
            </p:cNvPr>
            <p:cNvSpPr txBox="1"/>
            <p:nvPr/>
          </p:nvSpPr>
          <p:spPr>
            <a:xfrm>
              <a:off x="2345268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254BF6-2AC3-D845-8984-C260B980C5D1}"/>
                </a:ext>
              </a:extLst>
            </p:cNvPr>
            <p:cNvSpPr txBox="1"/>
            <p:nvPr/>
          </p:nvSpPr>
          <p:spPr>
            <a:xfrm>
              <a:off x="2636110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264EBF-8009-B049-A05B-C05697845527}"/>
                </a:ext>
              </a:extLst>
            </p:cNvPr>
            <p:cNvSpPr txBox="1"/>
            <p:nvPr/>
          </p:nvSpPr>
          <p:spPr>
            <a:xfrm>
              <a:off x="2908163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A79CA3-D43F-1943-943C-47420BAE60B9}"/>
                </a:ext>
              </a:extLst>
            </p:cNvPr>
            <p:cNvSpPr txBox="1"/>
            <p:nvPr/>
          </p:nvSpPr>
          <p:spPr>
            <a:xfrm>
              <a:off x="3180216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F3BA8E8-B148-134A-B49E-73FEA20BA28D}"/>
                </a:ext>
              </a:extLst>
            </p:cNvPr>
            <p:cNvSpPr/>
            <p:nvPr/>
          </p:nvSpPr>
          <p:spPr>
            <a:xfrm>
              <a:off x="1541225" y="2766603"/>
              <a:ext cx="150312" cy="108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DB5CE65-CF61-1146-A8A8-C9362A0F5BE0}"/>
                </a:ext>
              </a:extLst>
            </p:cNvPr>
            <p:cNvSpPr/>
            <p:nvPr/>
          </p:nvSpPr>
          <p:spPr>
            <a:xfrm>
              <a:off x="1824626" y="2690928"/>
              <a:ext cx="129017" cy="18466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C1A877-EC63-D64F-80AB-05A4FAFB308C}"/>
                </a:ext>
              </a:extLst>
            </p:cNvPr>
            <p:cNvSpPr/>
            <p:nvPr/>
          </p:nvSpPr>
          <p:spPr>
            <a:xfrm>
              <a:off x="2110776" y="2613162"/>
              <a:ext cx="116865" cy="25521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212AC34-7960-E844-B43E-019C78B92777}"/>
                </a:ext>
              </a:extLst>
            </p:cNvPr>
            <p:cNvSpPr/>
            <p:nvPr/>
          </p:nvSpPr>
          <p:spPr>
            <a:xfrm>
              <a:off x="2384782" y="2331323"/>
              <a:ext cx="100273" cy="541751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20FC1B2-3BE5-D249-B35F-DD5564F914A7}"/>
                </a:ext>
              </a:extLst>
            </p:cNvPr>
            <p:cNvSpPr/>
            <p:nvPr/>
          </p:nvSpPr>
          <p:spPr>
            <a:xfrm>
              <a:off x="2666149" y="1883518"/>
              <a:ext cx="106936" cy="983293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386C299-9DAC-B94B-B2B8-B7A726A00DAD}"/>
                </a:ext>
              </a:extLst>
            </p:cNvPr>
            <p:cNvSpPr/>
            <p:nvPr/>
          </p:nvSpPr>
          <p:spPr>
            <a:xfrm>
              <a:off x="2949687" y="1526522"/>
              <a:ext cx="100267" cy="134028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32C57A4-2D4E-E74A-98EC-515FBE0294FB}"/>
                </a:ext>
              </a:extLst>
            </p:cNvPr>
            <p:cNvSpPr/>
            <p:nvPr/>
          </p:nvSpPr>
          <p:spPr>
            <a:xfrm>
              <a:off x="3215868" y="892393"/>
              <a:ext cx="100266" cy="198537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9779F54-CE65-3746-BF2D-0444D5C1DB36}"/>
                </a:ext>
              </a:extLst>
            </p:cNvPr>
            <p:cNvSpPr txBox="1"/>
            <p:nvPr/>
          </p:nvSpPr>
          <p:spPr>
            <a:xfrm>
              <a:off x="763801" y="2760295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E8F0C8-AD46-DE4A-B06F-91F1E9B0A392}"/>
                </a:ext>
              </a:extLst>
            </p:cNvPr>
            <p:cNvSpPr txBox="1"/>
            <p:nvPr/>
          </p:nvSpPr>
          <p:spPr>
            <a:xfrm>
              <a:off x="763800" y="2440238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559756-8B53-924A-BB4A-8EDD3F18359C}"/>
                </a:ext>
              </a:extLst>
            </p:cNvPr>
            <p:cNvSpPr txBox="1"/>
            <p:nvPr/>
          </p:nvSpPr>
          <p:spPr>
            <a:xfrm>
              <a:off x="751076" y="210410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FE34BA8-A7C9-E849-97AF-7861E6DDA3D2}"/>
                </a:ext>
              </a:extLst>
            </p:cNvPr>
            <p:cNvSpPr txBox="1"/>
            <p:nvPr/>
          </p:nvSpPr>
          <p:spPr>
            <a:xfrm>
              <a:off x="760935" y="177458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FFB1C5-C52D-DB41-98E0-8BBB47C4EA72}"/>
                </a:ext>
              </a:extLst>
            </p:cNvPr>
            <p:cNvSpPr txBox="1"/>
            <p:nvPr/>
          </p:nvSpPr>
          <p:spPr>
            <a:xfrm>
              <a:off x="744134" y="1451557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09726A-A929-A640-B3AF-7333A1FB9B75}"/>
                </a:ext>
              </a:extLst>
            </p:cNvPr>
            <p:cNvSpPr txBox="1"/>
            <p:nvPr/>
          </p:nvSpPr>
          <p:spPr>
            <a:xfrm>
              <a:off x="751075" y="112000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9EBA05A-4AA5-854C-8F68-4B35EC02CBD2}"/>
                </a:ext>
              </a:extLst>
            </p:cNvPr>
            <p:cNvSpPr txBox="1"/>
            <p:nvPr/>
          </p:nvSpPr>
          <p:spPr>
            <a:xfrm>
              <a:off x="739739" y="78585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1200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941C07-D301-E549-9618-60E3424E4253}"/>
                </a:ext>
              </a:extLst>
            </p:cNvPr>
            <p:cNvSpPr txBox="1"/>
            <p:nvPr/>
          </p:nvSpPr>
          <p:spPr>
            <a:xfrm>
              <a:off x="751075" y="456087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1400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4B2C722-957A-C947-9A46-1071DEEB62A1}"/>
                </a:ext>
              </a:extLst>
            </p:cNvPr>
            <p:cNvGrpSpPr/>
            <p:nvPr/>
          </p:nvGrpSpPr>
          <p:grpSpPr>
            <a:xfrm>
              <a:off x="3525559" y="1706692"/>
              <a:ext cx="867740" cy="207749"/>
              <a:chOff x="3525559" y="1706692"/>
              <a:chExt cx="867740" cy="20774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CBC366-FE8D-7943-B30D-8D140F9BEF05}"/>
                  </a:ext>
                </a:extLst>
              </p:cNvPr>
              <p:cNvSpPr txBox="1"/>
              <p:nvPr/>
            </p:nvSpPr>
            <p:spPr>
              <a:xfrm>
                <a:off x="3525559" y="1706692"/>
                <a:ext cx="867740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ko-KR" altLang="en-US" sz="750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엔지니어링 </a:t>
                </a:r>
                <a:r>
                  <a:rPr kumimoji="1" lang="ko-KR" altLang="en-US" sz="750" dirty="0" err="1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직원수</a:t>
                </a:r>
                <a:endParaRPr kumimoji="1" lang="ko-Kore-KR" altLang="en-US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1E42857-D4FB-F044-AE08-D7EC738C9AB8}"/>
                  </a:ext>
                </a:extLst>
              </p:cNvPr>
              <p:cNvSpPr/>
              <p:nvPr/>
            </p:nvSpPr>
            <p:spPr>
              <a:xfrm>
                <a:off x="3525559" y="1757899"/>
                <a:ext cx="100266" cy="108038"/>
              </a:xfrm>
              <a:prstGeom prst="rect">
                <a:avLst/>
              </a:prstGeom>
              <a:solidFill>
                <a:srgbClr val="5DA2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350" b="1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7705AE-D070-5048-BDCA-E2BC8F8C7C49}"/>
                </a:ext>
              </a:extLst>
            </p:cNvPr>
            <p:cNvSpPr txBox="1"/>
            <p:nvPr/>
          </p:nvSpPr>
          <p:spPr>
            <a:xfrm>
              <a:off x="1255187" y="195421"/>
              <a:ext cx="20842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시장 선도 소프트웨어 제품의 라이프사이클</a:t>
              </a:r>
              <a:endParaRPr kumimoji="1" lang="ko-Kore-KR" altLang="en-US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DBEF191-3E95-8442-83EA-502B3984FF03}"/>
                </a:ext>
              </a:extLst>
            </p:cNvPr>
            <p:cNvSpPr txBox="1"/>
            <p:nvPr/>
          </p:nvSpPr>
          <p:spPr>
            <a:xfrm>
              <a:off x="1349355" y="3110565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엔지니어링 직원 수 증가 추이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1E1C9F-DC34-B641-867A-BD953A1E9F69}"/>
              </a:ext>
            </a:extLst>
          </p:cNvPr>
          <p:cNvGrpSpPr/>
          <p:nvPr/>
        </p:nvGrpSpPr>
        <p:grpSpPr>
          <a:xfrm>
            <a:off x="7761171" y="182211"/>
            <a:ext cx="3567405" cy="3169147"/>
            <a:chOff x="8346387" y="182211"/>
            <a:chExt cx="3567405" cy="3169147"/>
          </a:xfrm>
        </p:grpSpPr>
        <p:cxnSp>
          <p:nvCxnSpPr>
            <p:cNvPr id="107" name="직선 연결선[R] 106">
              <a:extLst>
                <a:ext uri="{FF2B5EF4-FFF2-40B4-BE49-F238E27FC236}">
                  <a16:creationId xmlns:a16="http://schemas.microsoft.com/office/drawing/2014/main" id="{412279D0-7ADB-0744-A660-DB51B23EB7C9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478115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7B20ED19-25F8-9543-BA76-20B366E1F463}"/>
                </a:ext>
              </a:extLst>
            </p:cNvPr>
            <p:cNvCxnSpPr>
              <a:cxnSpLocks/>
            </p:cNvCxnSpPr>
            <p:nvPr/>
          </p:nvCxnSpPr>
          <p:spPr>
            <a:xfrm>
              <a:off x="8844679" y="395131"/>
              <a:ext cx="0" cy="2395604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7B2BC875-55E7-0F4E-B3E2-63F19ED7CC31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808489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70FDE6BB-83E3-F84F-A798-495F9149380D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1138863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92FA4E4B-72AF-A74B-ACB6-F8FA5AADB095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146923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5ACC19FE-8B1C-F540-9994-DAFE169AA867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1799612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7F775D36-ECBF-B64F-902A-A74583AFE2A5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2129986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AE0DDB65-55B5-6D42-B6C1-3D2586255B6D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2460360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2A6DC68B-B182-514C-AA27-081A940335D8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2790735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FE8EFA60-8007-974A-89C1-CC43CB9D3904}"/>
                </a:ext>
              </a:extLst>
            </p:cNvPr>
            <p:cNvCxnSpPr>
              <a:cxnSpLocks/>
            </p:cNvCxnSpPr>
            <p:nvPr/>
          </p:nvCxnSpPr>
          <p:spPr>
            <a:xfrm>
              <a:off x="9109299" y="278916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F16A617-29A7-E24C-9793-0AD64D30279F}"/>
                </a:ext>
              </a:extLst>
            </p:cNvPr>
            <p:cNvSpPr/>
            <p:nvPr/>
          </p:nvSpPr>
          <p:spPr>
            <a:xfrm>
              <a:off x="8919837" y="2706185"/>
              <a:ext cx="150312" cy="93945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b="1"/>
            </a:p>
          </p:txBody>
        </p: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059F8544-4F5D-BB48-9660-92FC2C4BA8B4}"/>
                </a:ext>
              </a:extLst>
            </p:cNvPr>
            <p:cNvCxnSpPr>
              <a:cxnSpLocks/>
            </p:cNvCxnSpPr>
            <p:nvPr/>
          </p:nvCxnSpPr>
          <p:spPr>
            <a:xfrm>
              <a:off x="9411489" y="279073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6486CF92-CB3F-A94A-B884-01C6024A96D2}"/>
                </a:ext>
              </a:extLst>
            </p:cNvPr>
            <p:cNvCxnSpPr>
              <a:cxnSpLocks/>
            </p:cNvCxnSpPr>
            <p:nvPr/>
          </p:nvCxnSpPr>
          <p:spPr>
            <a:xfrm>
              <a:off x="9685496" y="279229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F4FBF716-7306-E34B-BE6A-B56E9AF695C2}"/>
                </a:ext>
              </a:extLst>
            </p:cNvPr>
            <p:cNvCxnSpPr>
              <a:cxnSpLocks/>
            </p:cNvCxnSpPr>
            <p:nvPr/>
          </p:nvCxnSpPr>
          <p:spPr>
            <a:xfrm>
              <a:off x="9959502" y="279386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145647BF-0516-4143-A0DD-AEC254EA3C1B}"/>
                </a:ext>
              </a:extLst>
            </p:cNvPr>
            <p:cNvCxnSpPr>
              <a:cxnSpLocks/>
            </p:cNvCxnSpPr>
            <p:nvPr/>
          </p:nvCxnSpPr>
          <p:spPr>
            <a:xfrm>
              <a:off x="10233509" y="279543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BCAB4903-0822-3D4D-A0FE-4503E9B07CD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7515" y="279699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12A23829-09C5-FF49-AB5D-2DB82201839B}"/>
                </a:ext>
              </a:extLst>
            </p:cNvPr>
            <p:cNvCxnSpPr>
              <a:cxnSpLocks/>
            </p:cNvCxnSpPr>
            <p:nvPr/>
          </p:nvCxnSpPr>
          <p:spPr>
            <a:xfrm>
              <a:off x="10781522" y="279856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[R] 123">
              <a:extLst>
                <a:ext uri="{FF2B5EF4-FFF2-40B4-BE49-F238E27FC236}">
                  <a16:creationId xmlns:a16="http://schemas.microsoft.com/office/drawing/2014/main" id="{573AA741-CB66-A84A-9B92-8180B8904F8D}"/>
                </a:ext>
              </a:extLst>
            </p:cNvPr>
            <p:cNvCxnSpPr>
              <a:cxnSpLocks/>
            </p:cNvCxnSpPr>
            <p:nvPr/>
          </p:nvCxnSpPr>
          <p:spPr>
            <a:xfrm>
              <a:off x="11055528" y="280012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EC35833-BF7E-AE4A-9B7E-CC605F571F7E}"/>
                </a:ext>
              </a:extLst>
            </p:cNvPr>
            <p:cNvSpPr txBox="1"/>
            <p:nvPr/>
          </p:nvSpPr>
          <p:spPr>
            <a:xfrm>
              <a:off x="8900281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49DCDD1-2D5A-1F49-978C-81690FCDEDD8}"/>
                </a:ext>
              </a:extLst>
            </p:cNvPr>
            <p:cNvSpPr txBox="1"/>
            <p:nvPr/>
          </p:nvSpPr>
          <p:spPr>
            <a:xfrm>
              <a:off x="9162940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762DF41-4E84-E944-93CE-35872D206BC7}"/>
                </a:ext>
              </a:extLst>
            </p:cNvPr>
            <p:cNvSpPr txBox="1"/>
            <p:nvPr/>
          </p:nvSpPr>
          <p:spPr>
            <a:xfrm>
              <a:off x="9453781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94A4011-CA92-F540-AC6E-E44CAA96ADC1}"/>
                </a:ext>
              </a:extLst>
            </p:cNvPr>
            <p:cNvSpPr txBox="1"/>
            <p:nvPr/>
          </p:nvSpPr>
          <p:spPr>
            <a:xfrm>
              <a:off x="9725834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C37FCB8-70E7-CE48-A618-CA41F97855ED}"/>
                </a:ext>
              </a:extLst>
            </p:cNvPr>
            <p:cNvSpPr txBox="1"/>
            <p:nvPr/>
          </p:nvSpPr>
          <p:spPr>
            <a:xfrm>
              <a:off x="9988492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305A9AD-E8FB-824E-A0B8-76435E44F942}"/>
                </a:ext>
              </a:extLst>
            </p:cNvPr>
            <p:cNvSpPr txBox="1"/>
            <p:nvPr/>
          </p:nvSpPr>
          <p:spPr>
            <a:xfrm>
              <a:off x="10279334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38DBAE1-0B3E-CF40-80C7-6AA553DC6EDD}"/>
                </a:ext>
              </a:extLst>
            </p:cNvPr>
            <p:cNvSpPr txBox="1"/>
            <p:nvPr/>
          </p:nvSpPr>
          <p:spPr>
            <a:xfrm>
              <a:off x="10551387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5A6347D-E789-EF49-BD63-AA92F1F84253}"/>
                </a:ext>
              </a:extLst>
            </p:cNvPr>
            <p:cNvSpPr txBox="1"/>
            <p:nvPr/>
          </p:nvSpPr>
          <p:spPr>
            <a:xfrm>
              <a:off x="10823440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4021793B-A7AF-D34F-B6B0-0C68604A1041}"/>
                </a:ext>
              </a:extLst>
            </p:cNvPr>
            <p:cNvSpPr/>
            <p:nvPr/>
          </p:nvSpPr>
          <p:spPr>
            <a:xfrm>
              <a:off x="9184449" y="2688961"/>
              <a:ext cx="150312" cy="108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D3652B8-C954-9F4F-8754-E0A687EC688C}"/>
                </a:ext>
              </a:extLst>
            </p:cNvPr>
            <p:cNvSpPr/>
            <p:nvPr/>
          </p:nvSpPr>
          <p:spPr>
            <a:xfrm>
              <a:off x="9467850" y="2613286"/>
              <a:ext cx="129017" cy="18466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98B64F6-84A3-5C4A-B09C-88E001497DEA}"/>
                </a:ext>
              </a:extLst>
            </p:cNvPr>
            <p:cNvSpPr/>
            <p:nvPr/>
          </p:nvSpPr>
          <p:spPr>
            <a:xfrm>
              <a:off x="9754000" y="2535520"/>
              <a:ext cx="116865" cy="25521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6A5F007-786B-8A4E-8F12-E39D472E9BEB}"/>
                </a:ext>
              </a:extLst>
            </p:cNvPr>
            <p:cNvSpPr/>
            <p:nvPr/>
          </p:nvSpPr>
          <p:spPr>
            <a:xfrm>
              <a:off x="10028006" y="2253681"/>
              <a:ext cx="100273" cy="541751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173E36B-6A2B-F946-A6C5-BB4DF6947596}"/>
                </a:ext>
              </a:extLst>
            </p:cNvPr>
            <p:cNvSpPr/>
            <p:nvPr/>
          </p:nvSpPr>
          <p:spPr>
            <a:xfrm>
              <a:off x="10309373" y="1805876"/>
              <a:ext cx="106936" cy="983293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B28294E-2D24-934C-A437-68360D7CFA7F}"/>
                </a:ext>
              </a:extLst>
            </p:cNvPr>
            <p:cNvSpPr/>
            <p:nvPr/>
          </p:nvSpPr>
          <p:spPr>
            <a:xfrm>
              <a:off x="10592911" y="1448880"/>
              <a:ext cx="100267" cy="134028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3063A791-CE17-A947-8FF9-B31B13B1F2B9}"/>
                </a:ext>
              </a:extLst>
            </p:cNvPr>
            <p:cNvSpPr/>
            <p:nvPr/>
          </p:nvSpPr>
          <p:spPr>
            <a:xfrm>
              <a:off x="10859092" y="814751"/>
              <a:ext cx="100266" cy="198537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D6507CD-5E6A-7642-9B45-0C5F2F611E73}"/>
                </a:ext>
              </a:extLst>
            </p:cNvPr>
            <p:cNvSpPr txBox="1"/>
            <p:nvPr/>
          </p:nvSpPr>
          <p:spPr>
            <a:xfrm>
              <a:off x="8370449" y="2682653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7616B85-7BF3-714F-8C84-E134DD13CB0E}"/>
                </a:ext>
              </a:extLst>
            </p:cNvPr>
            <p:cNvSpPr txBox="1"/>
            <p:nvPr/>
          </p:nvSpPr>
          <p:spPr>
            <a:xfrm>
              <a:off x="8370448" y="237174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100706A-9AB5-D349-AEBE-B6DFADB7CA0D}"/>
                </a:ext>
              </a:extLst>
            </p:cNvPr>
            <p:cNvSpPr txBox="1"/>
            <p:nvPr/>
          </p:nvSpPr>
          <p:spPr>
            <a:xfrm>
              <a:off x="8357724" y="203560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3C11125-7FD4-D648-AE4B-64062AAC9B45}"/>
                </a:ext>
              </a:extLst>
            </p:cNvPr>
            <p:cNvSpPr txBox="1"/>
            <p:nvPr/>
          </p:nvSpPr>
          <p:spPr>
            <a:xfrm>
              <a:off x="8367583" y="170608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992D14D-9C10-B240-8D4C-925DBBFFADB2}"/>
                </a:ext>
              </a:extLst>
            </p:cNvPr>
            <p:cNvSpPr txBox="1"/>
            <p:nvPr/>
          </p:nvSpPr>
          <p:spPr>
            <a:xfrm>
              <a:off x="8350782" y="1373915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D6610C1-877A-6C4F-9E95-75761B2790DA}"/>
                </a:ext>
              </a:extLst>
            </p:cNvPr>
            <p:cNvSpPr txBox="1"/>
            <p:nvPr/>
          </p:nvSpPr>
          <p:spPr>
            <a:xfrm>
              <a:off x="8357723" y="104236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059E50C-68CC-4746-A997-D3AE9EFB13DE}"/>
                </a:ext>
              </a:extLst>
            </p:cNvPr>
            <p:cNvSpPr txBox="1"/>
            <p:nvPr/>
          </p:nvSpPr>
          <p:spPr>
            <a:xfrm>
              <a:off x="8346387" y="70821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56F41CB-0CE5-8A4D-881C-D663D745E20D}"/>
                </a:ext>
              </a:extLst>
            </p:cNvPr>
            <p:cNvSpPr txBox="1"/>
            <p:nvPr/>
          </p:nvSpPr>
          <p:spPr>
            <a:xfrm>
              <a:off x="8357723" y="387589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9FD98C6-4872-6448-82AB-2F55363E3260}"/>
                </a:ext>
              </a:extLst>
            </p:cNvPr>
            <p:cNvGrpSpPr/>
            <p:nvPr/>
          </p:nvGrpSpPr>
          <p:grpSpPr>
            <a:xfrm>
              <a:off x="11167305" y="1638029"/>
              <a:ext cx="746487" cy="323165"/>
              <a:chOff x="11167305" y="1638029"/>
              <a:chExt cx="746487" cy="323165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CCE641A-E0E0-4241-B139-AF617E49F3A8}"/>
                  </a:ext>
                </a:extLst>
              </p:cNvPr>
              <p:cNvSpPr txBox="1"/>
              <p:nvPr/>
            </p:nvSpPr>
            <p:spPr>
              <a:xfrm>
                <a:off x="11231575" y="1638029"/>
                <a:ext cx="68221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750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코드 라인당 </a:t>
                </a:r>
                <a:endParaRPr kumimoji="1" lang="en-US" altLang="ko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  <a:p>
                <a:r>
                  <a:rPr kumimoji="1" lang="ko-KR" altLang="en-US" sz="750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비용</a:t>
                </a:r>
                <a:endParaRPr kumimoji="1" lang="ko-Kore-KR" altLang="en-US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CFB7B7BC-26A3-D943-BF6E-DE76B2E52DE6}"/>
                  </a:ext>
                </a:extLst>
              </p:cNvPr>
              <p:cNvSpPr/>
              <p:nvPr/>
            </p:nvSpPr>
            <p:spPr>
              <a:xfrm>
                <a:off x="11167305" y="1697789"/>
                <a:ext cx="100266" cy="108038"/>
              </a:xfrm>
              <a:prstGeom prst="rect">
                <a:avLst/>
              </a:prstGeom>
              <a:solidFill>
                <a:srgbClr val="5DA2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350" b="1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D9F88A2-C7FF-DF41-BB2C-6A6C82FC77CE}"/>
                </a:ext>
              </a:extLst>
            </p:cNvPr>
            <p:cNvSpPr txBox="1"/>
            <p:nvPr/>
          </p:nvSpPr>
          <p:spPr>
            <a:xfrm>
              <a:off x="8900281" y="182211"/>
              <a:ext cx="20842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시장 선도 소프트웨어 제품의 라이프사이클</a:t>
              </a:r>
              <a:endParaRPr kumimoji="1" lang="ko-Kore-KR" altLang="en-US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6D7193A-6BE6-3C42-BB54-C71C42ED9D3C}"/>
                </a:ext>
              </a:extLst>
            </p:cNvPr>
            <p:cNvSpPr txBox="1"/>
            <p:nvPr/>
          </p:nvSpPr>
          <p:spPr>
            <a:xfrm>
              <a:off x="8977829" y="3132067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동일한 기간의 코드 라인당 비용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988E742-0EE5-AA49-A672-B7BEC5083724}"/>
              </a:ext>
            </a:extLst>
          </p:cNvPr>
          <p:cNvGrpSpPr/>
          <p:nvPr/>
        </p:nvGrpSpPr>
        <p:grpSpPr>
          <a:xfrm>
            <a:off x="4115273" y="177945"/>
            <a:ext cx="3403170" cy="3172616"/>
            <a:chOff x="4398737" y="177945"/>
            <a:chExt cx="3403170" cy="3172616"/>
          </a:xfrm>
        </p:grpSpPr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00D03415-21DA-2140-9144-81A7120BFAC6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563343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7711D5CB-D96E-0C43-829C-ADE127BBC30E}"/>
                </a:ext>
              </a:extLst>
            </p:cNvPr>
            <p:cNvCxnSpPr>
              <a:cxnSpLocks/>
            </p:cNvCxnSpPr>
            <p:nvPr/>
          </p:nvCxnSpPr>
          <p:spPr>
            <a:xfrm>
              <a:off x="5582064" y="480359"/>
              <a:ext cx="0" cy="2395604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E94B2181-E4ED-1B43-B2DB-80725F670B1C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893717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4385E2D5-F7D7-064A-BDCB-632BB01CE89C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1224091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953900DC-7CCA-F146-A0D9-4508CB067275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1554466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F7DFB616-56F7-8546-86F9-886EF45265FE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1884840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46B59398-6616-D048-A177-76E3BE2DB133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2215214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F6337FB3-D56B-CD4B-8C42-B783C480AB63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254558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83A502B9-B5B0-8F44-AC6F-904097F34F0F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2875963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5EA809F5-9494-004C-91F2-92B3B9A08C33}"/>
                </a:ext>
              </a:extLst>
            </p:cNvPr>
            <p:cNvCxnSpPr>
              <a:cxnSpLocks/>
            </p:cNvCxnSpPr>
            <p:nvPr/>
          </p:nvCxnSpPr>
          <p:spPr>
            <a:xfrm>
              <a:off x="5846684" y="287439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08C3409-F88F-2C47-A196-1C8C46C0AEE7}"/>
                </a:ext>
              </a:extLst>
            </p:cNvPr>
            <p:cNvSpPr/>
            <p:nvPr/>
          </p:nvSpPr>
          <p:spPr>
            <a:xfrm>
              <a:off x="5657223" y="2205035"/>
              <a:ext cx="110833" cy="680322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b="1"/>
            </a:p>
          </p:txBody>
        </p: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6BB50FD0-8770-3548-BBDE-A55C3C4E4430}"/>
                </a:ext>
              </a:extLst>
            </p:cNvPr>
            <p:cNvCxnSpPr>
              <a:cxnSpLocks/>
            </p:cNvCxnSpPr>
            <p:nvPr/>
          </p:nvCxnSpPr>
          <p:spPr>
            <a:xfrm>
              <a:off x="6148874" y="287596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337FB598-9286-AF4F-9A24-267CAA890F06}"/>
                </a:ext>
              </a:extLst>
            </p:cNvPr>
            <p:cNvCxnSpPr>
              <a:cxnSpLocks/>
            </p:cNvCxnSpPr>
            <p:nvPr/>
          </p:nvCxnSpPr>
          <p:spPr>
            <a:xfrm>
              <a:off x="6422881" y="287752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2A91D0D7-A26D-6744-B3F8-F126DF6ECEAD}"/>
                </a:ext>
              </a:extLst>
            </p:cNvPr>
            <p:cNvCxnSpPr>
              <a:cxnSpLocks/>
            </p:cNvCxnSpPr>
            <p:nvPr/>
          </p:nvCxnSpPr>
          <p:spPr>
            <a:xfrm>
              <a:off x="6696887" y="287909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5FA536A7-266B-4442-B034-8FFF11C3C029}"/>
                </a:ext>
              </a:extLst>
            </p:cNvPr>
            <p:cNvCxnSpPr>
              <a:cxnSpLocks/>
            </p:cNvCxnSpPr>
            <p:nvPr/>
          </p:nvCxnSpPr>
          <p:spPr>
            <a:xfrm>
              <a:off x="6970894" y="288065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BCF472DB-52BC-B841-85F0-FC1E47B9D7E2}"/>
                </a:ext>
              </a:extLst>
            </p:cNvPr>
            <p:cNvCxnSpPr>
              <a:cxnSpLocks/>
            </p:cNvCxnSpPr>
            <p:nvPr/>
          </p:nvCxnSpPr>
          <p:spPr>
            <a:xfrm>
              <a:off x="7244900" y="288222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491719EE-7579-0842-8A00-23410C0C6AA5}"/>
                </a:ext>
              </a:extLst>
            </p:cNvPr>
            <p:cNvCxnSpPr>
              <a:cxnSpLocks/>
            </p:cNvCxnSpPr>
            <p:nvPr/>
          </p:nvCxnSpPr>
          <p:spPr>
            <a:xfrm>
              <a:off x="7518907" y="288379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21E2A87B-6273-F14B-981E-2C95FD9E6BED}"/>
                </a:ext>
              </a:extLst>
            </p:cNvPr>
            <p:cNvCxnSpPr>
              <a:cxnSpLocks/>
            </p:cNvCxnSpPr>
            <p:nvPr/>
          </p:nvCxnSpPr>
          <p:spPr>
            <a:xfrm>
              <a:off x="7792913" y="288535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ABFD72-C8D5-2A46-9CFB-E181500833FD}"/>
                </a:ext>
              </a:extLst>
            </p:cNvPr>
            <p:cNvSpPr txBox="1"/>
            <p:nvPr/>
          </p:nvSpPr>
          <p:spPr>
            <a:xfrm>
              <a:off x="5637666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070BE4-F2B4-EE42-AE8F-EEAD0EA85604}"/>
                </a:ext>
              </a:extLst>
            </p:cNvPr>
            <p:cNvSpPr txBox="1"/>
            <p:nvPr/>
          </p:nvSpPr>
          <p:spPr>
            <a:xfrm>
              <a:off x="5900325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A433D4-864D-584D-A7D7-E0F422501346}"/>
                </a:ext>
              </a:extLst>
            </p:cNvPr>
            <p:cNvSpPr txBox="1"/>
            <p:nvPr/>
          </p:nvSpPr>
          <p:spPr>
            <a:xfrm>
              <a:off x="6191166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E9A1456-6CFF-C34B-8532-24586D9CD0E2}"/>
                </a:ext>
              </a:extLst>
            </p:cNvPr>
            <p:cNvSpPr txBox="1"/>
            <p:nvPr/>
          </p:nvSpPr>
          <p:spPr>
            <a:xfrm>
              <a:off x="6463219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FAF6A55-CEFB-9D45-8D40-CAA1F9E88FF0}"/>
                </a:ext>
              </a:extLst>
            </p:cNvPr>
            <p:cNvSpPr txBox="1"/>
            <p:nvPr/>
          </p:nvSpPr>
          <p:spPr>
            <a:xfrm>
              <a:off x="6725877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231502F-58B5-044F-B675-3E8C3D021002}"/>
                </a:ext>
              </a:extLst>
            </p:cNvPr>
            <p:cNvSpPr txBox="1"/>
            <p:nvPr/>
          </p:nvSpPr>
          <p:spPr>
            <a:xfrm>
              <a:off x="7016719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A9E3E1D-4465-894D-98EF-B8F47A0443EE}"/>
                </a:ext>
              </a:extLst>
            </p:cNvPr>
            <p:cNvSpPr txBox="1"/>
            <p:nvPr/>
          </p:nvSpPr>
          <p:spPr>
            <a:xfrm>
              <a:off x="7288772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428DB4-D2A8-604E-9BA9-49FA677137B7}"/>
                </a:ext>
              </a:extLst>
            </p:cNvPr>
            <p:cNvSpPr txBox="1"/>
            <p:nvPr/>
          </p:nvSpPr>
          <p:spPr>
            <a:xfrm>
              <a:off x="7560825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1B468CD-6FE8-DF4D-B61D-40E85D8683CA}"/>
                </a:ext>
              </a:extLst>
            </p:cNvPr>
            <p:cNvSpPr/>
            <p:nvPr/>
          </p:nvSpPr>
          <p:spPr>
            <a:xfrm>
              <a:off x="5921835" y="1565238"/>
              <a:ext cx="110833" cy="1323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CB9A68-F620-7F47-9CCF-14C48806593A}"/>
                </a:ext>
              </a:extLst>
            </p:cNvPr>
            <p:cNvSpPr/>
            <p:nvPr/>
          </p:nvSpPr>
          <p:spPr>
            <a:xfrm>
              <a:off x="6205234" y="1311359"/>
              <a:ext cx="94348" cy="1571823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129EEC9-113D-F64F-ACCD-94D1851606F0}"/>
                </a:ext>
              </a:extLst>
            </p:cNvPr>
            <p:cNvSpPr/>
            <p:nvPr/>
          </p:nvSpPr>
          <p:spPr>
            <a:xfrm>
              <a:off x="6491385" y="1125125"/>
              <a:ext cx="106924" cy="175084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ACFA5AC-9306-164D-9699-8F90F97FC7ED}"/>
                </a:ext>
              </a:extLst>
            </p:cNvPr>
            <p:cNvSpPr/>
            <p:nvPr/>
          </p:nvSpPr>
          <p:spPr>
            <a:xfrm>
              <a:off x="6765391" y="980984"/>
              <a:ext cx="84674" cy="189967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FB532C8-7E65-3545-BB95-8054449EFB77}"/>
                </a:ext>
              </a:extLst>
            </p:cNvPr>
            <p:cNvSpPr/>
            <p:nvPr/>
          </p:nvSpPr>
          <p:spPr>
            <a:xfrm>
              <a:off x="7046760" y="899980"/>
              <a:ext cx="106935" cy="197441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ECA9D6B-1293-DF47-99DE-9C44D95BF021}"/>
                </a:ext>
              </a:extLst>
            </p:cNvPr>
            <p:cNvSpPr/>
            <p:nvPr/>
          </p:nvSpPr>
          <p:spPr>
            <a:xfrm>
              <a:off x="7330297" y="823676"/>
              <a:ext cx="100265" cy="205072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9FBDBB2-00B8-414C-BB6D-4450E8FDB251}"/>
                </a:ext>
              </a:extLst>
            </p:cNvPr>
            <p:cNvSpPr/>
            <p:nvPr/>
          </p:nvSpPr>
          <p:spPr>
            <a:xfrm>
              <a:off x="7596479" y="803421"/>
              <a:ext cx="96911" cy="2079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0E70B26-0260-6D47-AE9E-C84449357E68}"/>
                </a:ext>
              </a:extLst>
            </p:cNvPr>
            <p:cNvSpPr txBox="1"/>
            <p:nvPr/>
          </p:nvSpPr>
          <p:spPr>
            <a:xfrm>
              <a:off x="5116978" y="2767881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C395111-6D26-8F4A-A445-478C1A1D94DC}"/>
                </a:ext>
              </a:extLst>
            </p:cNvPr>
            <p:cNvSpPr txBox="1"/>
            <p:nvPr/>
          </p:nvSpPr>
          <p:spPr>
            <a:xfrm>
              <a:off x="5116977" y="243868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200</a:t>
              </a:r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68F2D56-BCC3-9B4C-8DA9-FBEA1317B9A7}"/>
                </a:ext>
              </a:extLst>
            </p:cNvPr>
            <p:cNvSpPr txBox="1"/>
            <p:nvPr/>
          </p:nvSpPr>
          <p:spPr>
            <a:xfrm>
              <a:off x="5101832" y="209326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9C13A46-8ACE-8644-A60F-93D777E4AE7A}"/>
                </a:ext>
              </a:extLst>
            </p:cNvPr>
            <p:cNvSpPr txBox="1"/>
            <p:nvPr/>
          </p:nvSpPr>
          <p:spPr>
            <a:xfrm>
              <a:off x="5114112" y="1782168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B27BA0A-2AF9-1E4C-96BF-8F82F3553589}"/>
                </a:ext>
              </a:extLst>
            </p:cNvPr>
            <p:cNvSpPr txBox="1"/>
            <p:nvPr/>
          </p:nvSpPr>
          <p:spPr>
            <a:xfrm>
              <a:off x="5097311" y="1449999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CCC1271-EE34-6047-9F2D-3C16FCA0AAD3}"/>
                </a:ext>
              </a:extLst>
            </p:cNvPr>
            <p:cNvSpPr txBox="1"/>
            <p:nvPr/>
          </p:nvSpPr>
          <p:spPr>
            <a:xfrm>
              <a:off x="5104252" y="112759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BB996A2-DF5E-FD4E-A03B-E9003B13BA76}"/>
                </a:ext>
              </a:extLst>
            </p:cNvPr>
            <p:cNvSpPr txBox="1"/>
            <p:nvPr/>
          </p:nvSpPr>
          <p:spPr>
            <a:xfrm>
              <a:off x="5092916" y="79344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0A9BF4-2A22-914B-AAE2-B6C230E2486C}"/>
                </a:ext>
              </a:extLst>
            </p:cNvPr>
            <p:cNvSpPr txBox="1"/>
            <p:nvPr/>
          </p:nvSpPr>
          <p:spPr>
            <a:xfrm>
              <a:off x="5104252" y="463673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59077B4-7B42-1B41-871F-4DD9F4530F88}"/>
                </a:ext>
              </a:extLst>
            </p:cNvPr>
            <p:cNvSpPr txBox="1"/>
            <p:nvPr/>
          </p:nvSpPr>
          <p:spPr>
            <a:xfrm>
              <a:off x="5654737" y="177945"/>
              <a:ext cx="2084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시장 선도 소프트웨어 제품의 라이프사이클</a:t>
              </a:r>
              <a:endParaRPr kumimoji="1" lang="ko-Kore-KR" altLang="en-US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492AE2C-3FDC-B54A-A96D-F673A79F12F8}"/>
                </a:ext>
              </a:extLst>
            </p:cNvPr>
            <p:cNvSpPr txBox="1"/>
            <p:nvPr/>
          </p:nvSpPr>
          <p:spPr>
            <a:xfrm>
              <a:off x="4398737" y="466651"/>
              <a:ext cx="55078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제품 크기</a:t>
              </a:r>
              <a:endParaRPr kumimoji="1" lang="en-US" altLang="ko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r"/>
              <a:r>
                <a:rPr kumimoji="1" lang="en-US" altLang="ko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(KLOC)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8468DED-49B5-6745-B5E5-4E90FF77D308}"/>
                </a:ext>
              </a:extLst>
            </p:cNvPr>
            <p:cNvSpPr txBox="1"/>
            <p:nvPr/>
          </p:nvSpPr>
          <p:spPr>
            <a:xfrm>
              <a:off x="5807761" y="3131270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동일한 기간의 생산성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5547CC14-25F0-B44F-BB7A-0C03BDE49AC2}"/>
              </a:ext>
            </a:extLst>
          </p:cNvPr>
          <p:cNvCxnSpPr>
            <a:cxnSpLocks/>
          </p:cNvCxnSpPr>
          <p:nvPr/>
        </p:nvCxnSpPr>
        <p:spPr>
          <a:xfrm>
            <a:off x="1353758" y="440997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[R] 157">
            <a:extLst>
              <a:ext uri="{FF2B5EF4-FFF2-40B4-BE49-F238E27FC236}">
                <a16:creationId xmlns:a16="http://schemas.microsoft.com/office/drawing/2014/main" id="{1A0F06D5-6A0A-844F-A3F5-B751D04CFB5C}"/>
              </a:ext>
            </a:extLst>
          </p:cNvPr>
          <p:cNvCxnSpPr>
            <a:cxnSpLocks/>
          </p:cNvCxnSpPr>
          <p:nvPr/>
        </p:nvCxnSpPr>
        <p:spPr>
          <a:xfrm>
            <a:off x="1389585" y="486841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[R] 158">
            <a:extLst>
              <a:ext uri="{FF2B5EF4-FFF2-40B4-BE49-F238E27FC236}">
                <a16:creationId xmlns:a16="http://schemas.microsoft.com/office/drawing/2014/main" id="{09EFEA72-9017-3845-B89D-00EEAA391956}"/>
              </a:ext>
            </a:extLst>
          </p:cNvPr>
          <p:cNvCxnSpPr>
            <a:cxnSpLocks/>
          </p:cNvCxnSpPr>
          <p:nvPr/>
        </p:nvCxnSpPr>
        <p:spPr>
          <a:xfrm>
            <a:off x="1389585" y="532586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[R] 159">
            <a:extLst>
              <a:ext uri="{FF2B5EF4-FFF2-40B4-BE49-F238E27FC236}">
                <a16:creationId xmlns:a16="http://schemas.microsoft.com/office/drawing/2014/main" id="{8A492A6D-6DB6-0440-A978-1DCE4FF45587}"/>
              </a:ext>
            </a:extLst>
          </p:cNvPr>
          <p:cNvCxnSpPr>
            <a:cxnSpLocks/>
          </p:cNvCxnSpPr>
          <p:nvPr/>
        </p:nvCxnSpPr>
        <p:spPr>
          <a:xfrm>
            <a:off x="1409360" y="578958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C8124BF1-334A-D543-8802-E475DC5110DC}"/>
              </a:ext>
            </a:extLst>
          </p:cNvPr>
          <p:cNvCxnSpPr>
            <a:cxnSpLocks/>
          </p:cNvCxnSpPr>
          <p:nvPr/>
        </p:nvCxnSpPr>
        <p:spPr>
          <a:xfrm>
            <a:off x="1408864" y="623594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04284E0-6760-064F-BEB6-BE0345C69311}"/>
              </a:ext>
            </a:extLst>
          </p:cNvPr>
          <p:cNvSpPr txBox="1"/>
          <p:nvPr/>
        </p:nvSpPr>
        <p:spPr>
          <a:xfrm>
            <a:off x="15396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B6321E1-3A4B-A346-9B9E-615B931C9EFE}"/>
              </a:ext>
            </a:extLst>
          </p:cNvPr>
          <p:cNvSpPr txBox="1"/>
          <p:nvPr/>
        </p:nvSpPr>
        <p:spPr>
          <a:xfrm>
            <a:off x="18022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84407A5-E6BD-5C4C-A1B5-2F270733D03E}"/>
              </a:ext>
            </a:extLst>
          </p:cNvPr>
          <p:cNvSpPr txBox="1"/>
          <p:nvPr/>
        </p:nvSpPr>
        <p:spPr>
          <a:xfrm>
            <a:off x="20931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7650AF-CDB6-F44F-9A1E-DD4E36779F17}"/>
              </a:ext>
            </a:extLst>
          </p:cNvPr>
          <p:cNvSpPr txBox="1"/>
          <p:nvPr/>
        </p:nvSpPr>
        <p:spPr>
          <a:xfrm>
            <a:off x="23651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1B5E42-E799-4F48-A4AB-7292A23B50DC}"/>
              </a:ext>
            </a:extLst>
          </p:cNvPr>
          <p:cNvSpPr txBox="1"/>
          <p:nvPr/>
        </p:nvSpPr>
        <p:spPr>
          <a:xfrm>
            <a:off x="2627834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10217CE-B8BE-0D41-B8B6-0675726DEFBD}"/>
              </a:ext>
            </a:extLst>
          </p:cNvPr>
          <p:cNvSpPr txBox="1"/>
          <p:nvPr/>
        </p:nvSpPr>
        <p:spPr>
          <a:xfrm>
            <a:off x="29186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1A3BBF7-D875-9D43-81AA-AE0AE5B699D1}"/>
              </a:ext>
            </a:extLst>
          </p:cNvPr>
          <p:cNvSpPr txBox="1"/>
          <p:nvPr/>
        </p:nvSpPr>
        <p:spPr>
          <a:xfrm>
            <a:off x="3190729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5098A9E-1CCB-5A4D-91CD-398D8FF88112}"/>
              </a:ext>
            </a:extLst>
          </p:cNvPr>
          <p:cNvSpPr txBox="1"/>
          <p:nvPr/>
        </p:nvSpPr>
        <p:spPr>
          <a:xfrm>
            <a:off x="34627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7CF92E3-19B5-3A42-B7B5-12FF1A8157A0}"/>
              </a:ext>
            </a:extLst>
          </p:cNvPr>
          <p:cNvSpPr txBox="1"/>
          <p:nvPr/>
        </p:nvSpPr>
        <p:spPr>
          <a:xfrm>
            <a:off x="854343" y="612786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97B66EC-0FB6-414A-AEB7-83566E9ACCAB}"/>
              </a:ext>
            </a:extLst>
          </p:cNvPr>
          <p:cNvSpPr txBox="1"/>
          <p:nvPr/>
        </p:nvSpPr>
        <p:spPr>
          <a:xfrm>
            <a:off x="857588" y="5718849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661339C-CBA9-DD4F-BB65-4F3A4FA7B50F}"/>
              </a:ext>
            </a:extLst>
          </p:cNvPr>
          <p:cNvSpPr txBox="1"/>
          <p:nvPr/>
        </p:nvSpPr>
        <p:spPr>
          <a:xfrm>
            <a:off x="857588" y="522070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CE998DC-9476-1948-8B49-9F08EC7D3E6A}"/>
              </a:ext>
            </a:extLst>
          </p:cNvPr>
          <p:cNvSpPr txBox="1"/>
          <p:nvPr/>
        </p:nvSpPr>
        <p:spPr>
          <a:xfrm>
            <a:off x="857588" y="478172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B0C11CC-4C12-BF4D-B93F-FF0A1734D8F0}"/>
              </a:ext>
            </a:extLst>
          </p:cNvPr>
          <p:cNvSpPr txBox="1"/>
          <p:nvPr/>
        </p:nvSpPr>
        <p:spPr>
          <a:xfrm>
            <a:off x="711354" y="4337131"/>
            <a:ext cx="53447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75558DC1-9BDE-BE4A-A438-C16C5B9388D5}"/>
              </a:ext>
            </a:extLst>
          </p:cNvPr>
          <p:cNvSpPr/>
          <p:nvPr/>
        </p:nvSpPr>
        <p:spPr>
          <a:xfrm>
            <a:off x="1534644" y="4337132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D25A9CBA-A845-0040-9EF9-AC7563A1D17D}"/>
              </a:ext>
            </a:extLst>
          </p:cNvPr>
          <p:cNvSpPr/>
          <p:nvPr/>
        </p:nvSpPr>
        <p:spPr>
          <a:xfrm>
            <a:off x="1848568" y="492672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7B27BA60-9C4B-B247-89F5-2D7D0DA17654}"/>
              </a:ext>
            </a:extLst>
          </p:cNvPr>
          <p:cNvSpPr/>
          <p:nvPr/>
        </p:nvSpPr>
        <p:spPr>
          <a:xfrm>
            <a:off x="2122575" y="5800271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53D1746-48D6-004E-8716-50E68F46A891}"/>
              </a:ext>
            </a:extLst>
          </p:cNvPr>
          <p:cNvSpPr/>
          <p:nvPr/>
        </p:nvSpPr>
        <p:spPr>
          <a:xfrm>
            <a:off x="2394309" y="5855169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6232EFB-CF80-9942-A444-17C7B242A169}"/>
              </a:ext>
            </a:extLst>
          </p:cNvPr>
          <p:cNvSpPr/>
          <p:nvPr/>
        </p:nvSpPr>
        <p:spPr>
          <a:xfrm>
            <a:off x="2653691" y="5942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D236954-888D-8D43-A7A6-CEA99DF52AAD}"/>
              </a:ext>
            </a:extLst>
          </p:cNvPr>
          <p:cNvSpPr/>
          <p:nvPr/>
        </p:nvSpPr>
        <p:spPr>
          <a:xfrm>
            <a:off x="2944594" y="5993008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7C8F2536-EABD-E949-938D-F275188DA897}"/>
              </a:ext>
            </a:extLst>
          </p:cNvPr>
          <p:cNvSpPr/>
          <p:nvPr/>
        </p:nvSpPr>
        <p:spPr>
          <a:xfrm>
            <a:off x="3224163" y="6014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79D81618-3700-654A-B9CA-0A9980E27B48}"/>
              </a:ext>
            </a:extLst>
          </p:cNvPr>
          <p:cNvSpPr/>
          <p:nvPr/>
        </p:nvSpPr>
        <p:spPr>
          <a:xfrm>
            <a:off x="3492607" y="60707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3" name="직선 연결선[R] 202">
            <a:extLst>
              <a:ext uri="{FF2B5EF4-FFF2-40B4-BE49-F238E27FC236}">
                <a16:creationId xmlns:a16="http://schemas.microsoft.com/office/drawing/2014/main" id="{0C2AE2BD-0166-574E-916A-3374015D9200}"/>
              </a:ext>
            </a:extLst>
          </p:cNvPr>
          <p:cNvCxnSpPr>
            <a:cxnSpLocks/>
            <a:stCxn id="194" idx="5"/>
            <a:endCxn id="195" idx="1"/>
          </p:cNvCxnSpPr>
          <p:nvPr/>
        </p:nvCxnSpPr>
        <p:spPr>
          <a:xfrm>
            <a:off x="1657556" y="4460044"/>
            <a:ext cx="212100" cy="48777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7401E7A2-5509-A748-89C7-5A53DC60E919}"/>
              </a:ext>
            </a:extLst>
          </p:cNvPr>
          <p:cNvCxnSpPr>
            <a:cxnSpLocks/>
            <a:stCxn id="195" idx="4"/>
            <a:endCxn id="196" idx="1"/>
          </p:cNvCxnSpPr>
          <p:nvPr/>
        </p:nvCxnSpPr>
        <p:spPr>
          <a:xfrm>
            <a:off x="1920568" y="5070726"/>
            <a:ext cx="223095" cy="75063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002AD0CB-AFD5-5547-9A1C-5A79FC8188B9}"/>
              </a:ext>
            </a:extLst>
          </p:cNvPr>
          <p:cNvCxnSpPr>
            <a:cxnSpLocks/>
            <a:stCxn id="196" idx="6"/>
            <a:endCxn id="197" idx="2"/>
          </p:cNvCxnSpPr>
          <p:nvPr/>
        </p:nvCxnSpPr>
        <p:spPr>
          <a:xfrm>
            <a:off x="2266575" y="5872271"/>
            <a:ext cx="127734" cy="5489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[R] 212">
            <a:extLst>
              <a:ext uri="{FF2B5EF4-FFF2-40B4-BE49-F238E27FC236}">
                <a16:creationId xmlns:a16="http://schemas.microsoft.com/office/drawing/2014/main" id="{40388495-B253-D743-AE1B-EFF4F5CEC58E}"/>
              </a:ext>
            </a:extLst>
          </p:cNvPr>
          <p:cNvCxnSpPr>
            <a:cxnSpLocks/>
            <a:stCxn id="197" idx="6"/>
            <a:endCxn id="198" idx="2"/>
          </p:cNvCxnSpPr>
          <p:nvPr/>
        </p:nvCxnSpPr>
        <p:spPr>
          <a:xfrm>
            <a:off x="2538309" y="5927169"/>
            <a:ext cx="115382" cy="870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[R] 216">
            <a:extLst>
              <a:ext uri="{FF2B5EF4-FFF2-40B4-BE49-F238E27FC236}">
                <a16:creationId xmlns:a16="http://schemas.microsoft.com/office/drawing/2014/main" id="{4A527FEC-A61F-0742-9C0D-5C26DD38981A}"/>
              </a:ext>
            </a:extLst>
          </p:cNvPr>
          <p:cNvCxnSpPr>
            <a:cxnSpLocks/>
            <a:stCxn id="198" idx="6"/>
            <a:endCxn id="199" idx="2"/>
          </p:cNvCxnSpPr>
          <p:nvPr/>
        </p:nvCxnSpPr>
        <p:spPr>
          <a:xfrm>
            <a:off x="2797691" y="6014246"/>
            <a:ext cx="146903" cy="50762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05E9E78D-12D6-0C4E-B0F3-2804A587462B}"/>
              </a:ext>
            </a:extLst>
          </p:cNvPr>
          <p:cNvCxnSpPr>
            <a:cxnSpLocks/>
            <a:stCxn id="199" idx="6"/>
            <a:endCxn id="200" idx="2"/>
          </p:cNvCxnSpPr>
          <p:nvPr/>
        </p:nvCxnSpPr>
        <p:spPr>
          <a:xfrm>
            <a:off x="3088594" y="6065008"/>
            <a:ext cx="135569" cy="2123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[R] 222">
            <a:extLst>
              <a:ext uri="{FF2B5EF4-FFF2-40B4-BE49-F238E27FC236}">
                <a16:creationId xmlns:a16="http://schemas.microsoft.com/office/drawing/2014/main" id="{01FBAB5D-8110-FC4A-B9A3-AB2DCBBABB02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>
            <a:off x="3368163" y="6086246"/>
            <a:ext cx="124444" cy="5652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7108AF1-DC8E-934F-88A6-D8B0476B42E0}"/>
              </a:ext>
            </a:extLst>
          </p:cNvPr>
          <p:cNvSpPr txBox="1"/>
          <p:nvPr/>
        </p:nvSpPr>
        <p:spPr>
          <a:xfrm>
            <a:off x="1543274" y="4006805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 </a:t>
            </a:r>
            <a:r>
              <a:rPr kumimoji="1" lang="en-US" altLang="ko-KR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/</a:t>
            </a:r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F63785E-732F-5E4C-9833-46B79D10BD09}"/>
              </a:ext>
            </a:extLst>
          </p:cNvPr>
          <p:cNvSpPr txBox="1"/>
          <p:nvPr/>
        </p:nvSpPr>
        <p:spPr>
          <a:xfrm rot="16200000">
            <a:off x="-125434" y="5180716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3" name="직선 연결선[R] 232">
            <a:extLst>
              <a:ext uri="{FF2B5EF4-FFF2-40B4-BE49-F238E27FC236}">
                <a16:creationId xmlns:a16="http://schemas.microsoft.com/office/drawing/2014/main" id="{5A836503-4EA2-1241-B655-CB3ACD742AA7}"/>
              </a:ext>
            </a:extLst>
          </p:cNvPr>
          <p:cNvCxnSpPr>
            <a:cxnSpLocks/>
          </p:cNvCxnSpPr>
          <p:nvPr/>
        </p:nvCxnSpPr>
        <p:spPr>
          <a:xfrm>
            <a:off x="5158573" y="433409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[R] 233">
            <a:extLst>
              <a:ext uri="{FF2B5EF4-FFF2-40B4-BE49-F238E27FC236}">
                <a16:creationId xmlns:a16="http://schemas.microsoft.com/office/drawing/2014/main" id="{FF30CCF5-4457-EB4F-90D4-2CE55E3120EA}"/>
              </a:ext>
            </a:extLst>
          </p:cNvPr>
          <p:cNvCxnSpPr>
            <a:cxnSpLocks/>
          </p:cNvCxnSpPr>
          <p:nvPr/>
        </p:nvCxnSpPr>
        <p:spPr>
          <a:xfrm>
            <a:off x="5194400" y="479253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[R] 234">
            <a:extLst>
              <a:ext uri="{FF2B5EF4-FFF2-40B4-BE49-F238E27FC236}">
                <a16:creationId xmlns:a16="http://schemas.microsoft.com/office/drawing/2014/main" id="{4429147D-9FAA-A646-8269-4D8AD1F7A169}"/>
              </a:ext>
            </a:extLst>
          </p:cNvPr>
          <p:cNvCxnSpPr>
            <a:cxnSpLocks/>
          </p:cNvCxnSpPr>
          <p:nvPr/>
        </p:nvCxnSpPr>
        <p:spPr>
          <a:xfrm>
            <a:off x="5194400" y="524998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[R] 235">
            <a:extLst>
              <a:ext uri="{FF2B5EF4-FFF2-40B4-BE49-F238E27FC236}">
                <a16:creationId xmlns:a16="http://schemas.microsoft.com/office/drawing/2014/main" id="{B93EDBCF-CC80-7F42-B194-AEBF73433631}"/>
              </a:ext>
            </a:extLst>
          </p:cNvPr>
          <p:cNvCxnSpPr>
            <a:cxnSpLocks/>
          </p:cNvCxnSpPr>
          <p:nvPr/>
        </p:nvCxnSpPr>
        <p:spPr>
          <a:xfrm>
            <a:off x="5214175" y="571370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[R] 236">
            <a:extLst>
              <a:ext uri="{FF2B5EF4-FFF2-40B4-BE49-F238E27FC236}">
                <a16:creationId xmlns:a16="http://schemas.microsoft.com/office/drawing/2014/main" id="{35EE9FE8-3EBB-7945-ABEE-D965BCEFCE15}"/>
              </a:ext>
            </a:extLst>
          </p:cNvPr>
          <p:cNvCxnSpPr>
            <a:cxnSpLocks/>
          </p:cNvCxnSpPr>
          <p:nvPr/>
        </p:nvCxnSpPr>
        <p:spPr>
          <a:xfrm>
            <a:off x="5213679" y="616006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23277802-8F1A-6146-B48F-2DBE7944BFC7}"/>
              </a:ext>
            </a:extLst>
          </p:cNvPr>
          <p:cNvSpPr txBox="1"/>
          <p:nvPr/>
        </p:nvSpPr>
        <p:spPr>
          <a:xfrm>
            <a:off x="53444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832A827-5DA9-B542-A5BF-B656D73D31E9}"/>
              </a:ext>
            </a:extLst>
          </p:cNvPr>
          <p:cNvSpPr txBox="1"/>
          <p:nvPr/>
        </p:nvSpPr>
        <p:spPr>
          <a:xfrm>
            <a:off x="56070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E069180-BE4A-9C4B-9A3B-DB0BD6BC8D39}"/>
              </a:ext>
            </a:extLst>
          </p:cNvPr>
          <p:cNvSpPr txBox="1"/>
          <p:nvPr/>
        </p:nvSpPr>
        <p:spPr>
          <a:xfrm>
            <a:off x="58979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0FFD7E-9EFF-874B-88D8-9F4546DF581B}"/>
              </a:ext>
            </a:extLst>
          </p:cNvPr>
          <p:cNvSpPr txBox="1"/>
          <p:nvPr/>
        </p:nvSpPr>
        <p:spPr>
          <a:xfrm>
            <a:off x="61699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B1E83AF-F668-1C44-A4EE-CF4360B9DC35}"/>
              </a:ext>
            </a:extLst>
          </p:cNvPr>
          <p:cNvSpPr txBox="1"/>
          <p:nvPr/>
        </p:nvSpPr>
        <p:spPr>
          <a:xfrm>
            <a:off x="6432649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737B99F-9EC7-3E43-906A-4D5705E46CC5}"/>
              </a:ext>
            </a:extLst>
          </p:cNvPr>
          <p:cNvSpPr txBox="1"/>
          <p:nvPr/>
        </p:nvSpPr>
        <p:spPr>
          <a:xfrm>
            <a:off x="67234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9F5A2B1-70EA-3047-9B13-11AFBD5B8B68}"/>
              </a:ext>
            </a:extLst>
          </p:cNvPr>
          <p:cNvSpPr txBox="1"/>
          <p:nvPr/>
        </p:nvSpPr>
        <p:spPr>
          <a:xfrm>
            <a:off x="6995544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A4A28BA-72F6-0342-9F14-2E089AEFE491}"/>
              </a:ext>
            </a:extLst>
          </p:cNvPr>
          <p:cNvSpPr txBox="1"/>
          <p:nvPr/>
        </p:nvSpPr>
        <p:spPr>
          <a:xfrm>
            <a:off x="72675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0B1CDBC-9D01-5E4D-855A-3BEC89A60148}"/>
              </a:ext>
            </a:extLst>
          </p:cNvPr>
          <p:cNvSpPr txBox="1"/>
          <p:nvPr/>
        </p:nvSpPr>
        <p:spPr>
          <a:xfrm>
            <a:off x="4212432" y="6051987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D05F90E-0E7D-1941-ADFE-F6FD831A1F29}"/>
              </a:ext>
            </a:extLst>
          </p:cNvPr>
          <p:cNvSpPr txBox="1"/>
          <p:nvPr/>
        </p:nvSpPr>
        <p:spPr>
          <a:xfrm>
            <a:off x="4134679" y="5642970"/>
            <a:ext cx="94873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6BB209A-91D2-E04A-B1BE-691F97371412}"/>
              </a:ext>
            </a:extLst>
          </p:cNvPr>
          <p:cNvSpPr txBox="1"/>
          <p:nvPr/>
        </p:nvSpPr>
        <p:spPr>
          <a:xfrm>
            <a:off x="4215677" y="5144824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6FB902-0CBE-9D45-AACE-BA0F8EBE2FED}"/>
              </a:ext>
            </a:extLst>
          </p:cNvPr>
          <p:cNvSpPr txBox="1"/>
          <p:nvPr/>
        </p:nvSpPr>
        <p:spPr>
          <a:xfrm>
            <a:off x="4215677" y="4701209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02BD01A-151D-A744-B0B3-093776E6E088}"/>
              </a:ext>
            </a:extLst>
          </p:cNvPr>
          <p:cNvSpPr txBox="1"/>
          <p:nvPr/>
        </p:nvSpPr>
        <p:spPr>
          <a:xfrm>
            <a:off x="4084983" y="4261252"/>
            <a:ext cx="96566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$20,000,000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DF0300FE-2A78-F240-9379-75FBE1B679C9}"/>
              </a:ext>
            </a:extLst>
          </p:cNvPr>
          <p:cNvSpPr/>
          <p:nvPr/>
        </p:nvSpPr>
        <p:spPr>
          <a:xfrm>
            <a:off x="5370533" y="60701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2C1B70DD-2009-FB4F-93E2-5010D65EF64D}"/>
              </a:ext>
            </a:extLst>
          </p:cNvPr>
          <p:cNvSpPr/>
          <p:nvPr/>
        </p:nvSpPr>
        <p:spPr>
          <a:xfrm>
            <a:off x="5637666" y="5964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61CE9BF1-DB0B-554D-BFC8-0EBF61D27D9F}"/>
              </a:ext>
            </a:extLst>
          </p:cNvPr>
          <p:cNvSpPr/>
          <p:nvPr/>
        </p:nvSpPr>
        <p:spPr>
          <a:xfrm>
            <a:off x="5921835" y="5892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15F93D1A-985A-2B48-83AC-5429B9F317A9}"/>
              </a:ext>
            </a:extLst>
          </p:cNvPr>
          <p:cNvSpPr/>
          <p:nvPr/>
        </p:nvSpPr>
        <p:spPr>
          <a:xfrm>
            <a:off x="6199124" y="5779290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C3034528-BAE4-104C-B575-5E35EE18A238}"/>
              </a:ext>
            </a:extLst>
          </p:cNvPr>
          <p:cNvSpPr/>
          <p:nvPr/>
        </p:nvSpPr>
        <p:spPr>
          <a:xfrm>
            <a:off x="6454309" y="561483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04EFC539-3947-F042-98F4-3EF99D75C533}"/>
              </a:ext>
            </a:extLst>
          </p:cNvPr>
          <p:cNvSpPr/>
          <p:nvPr/>
        </p:nvSpPr>
        <p:spPr>
          <a:xfrm>
            <a:off x="6779161" y="515953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5959A8CD-53F0-DC4D-9A47-06E052A0FF8B}"/>
              </a:ext>
            </a:extLst>
          </p:cNvPr>
          <p:cNvSpPr/>
          <p:nvPr/>
        </p:nvSpPr>
        <p:spPr>
          <a:xfrm>
            <a:off x="7009695" y="481524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E8D2CFA-EAD8-CD49-B192-55DF6B7690C6}"/>
              </a:ext>
            </a:extLst>
          </p:cNvPr>
          <p:cNvSpPr/>
          <p:nvPr/>
        </p:nvSpPr>
        <p:spPr>
          <a:xfrm>
            <a:off x="7286562" y="426548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9" name="직선 연결선[R] 258">
            <a:extLst>
              <a:ext uri="{FF2B5EF4-FFF2-40B4-BE49-F238E27FC236}">
                <a16:creationId xmlns:a16="http://schemas.microsoft.com/office/drawing/2014/main" id="{D2A3D03F-0470-774D-B265-4277468637C1}"/>
              </a:ext>
            </a:extLst>
          </p:cNvPr>
          <p:cNvCxnSpPr>
            <a:cxnSpLocks/>
            <a:stCxn id="251" idx="6"/>
            <a:endCxn id="252" idx="3"/>
          </p:cNvCxnSpPr>
          <p:nvPr/>
        </p:nvCxnSpPr>
        <p:spPr>
          <a:xfrm flipV="1">
            <a:off x="5514533" y="6087195"/>
            <a:ext cx="144221" cy="54979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[R] 259">
            <a:extLst>
              <a:ext uri="{FF2B5EF4-FFF2-40B4-BE49-F238E27FC236}">
                <a16:creationId xmlns:a16="http://schemas.microsoft.com/office/drawing/2014/main" id="{7FD856B4-7AF7-E84B-8DD6-EA19E104614D}"/>
              </a:ext>
            </a:extLst>
          </p:cNvPr>
          <p:cNvCxnSpPr>
            <a:cxnSpLocks/>
            <a:stCxn id="252" idx="6"/>
            <a:endCxn id="253" idx="2"/>
          </p:cNvCxnSpPr>
          <p:nvPr/>
        </p:nvCxnSpPr>
        <p:spPr>
          <a:xfrm flipV="1">
            <a:off x="5781666" y="5964283"/>
            <a:ext cx="140169" cy="7200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5877C151-132C-7C46-B32A-3896CF3EBDB7}"/>
              </a:ext>
            </a:extLst>
          </p:cNvPr>
          <p:cNvCxnSpPr>
            <a:cxnSpLocks/>
            <a:stCxn id="253" idx="6"/>
            <a:endCxn id="254" idx="3"/>
          </p:cNvCxnSpPr>
          <p:nvPr/>
        </p:nvCxnSpPr>
        <p:spPr>
          <a:xfrm flipV="1">
            <a:off x="6065835" y="5902202"/>
            <a:ext cx="154377" cy="62081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[R] 261">
            <a:extLst>
              <a:ext uri="{FF2B5EF4-FFF2-40B4-BE49-F238E27FC236}">
                <a16:creationId xmlns:a16="http://schemas.microsoft.com/office/drawing/2014/main" id="{16FF8F21-4734-6B44-A18D-BD02F37F8A3C}"/>
              </a:ext>
            </a:extLst>
          </p:cNvPr>
          <p:cNvCxnSpPr>
            <a:cxnSpLocks/>
            <a:stCxn id="254" idx="6"/>
            <a:endCxn id="255" idx="3"/>
          </p:cNvCxnSpPr>
          <p:nvPr/>
        </p:nvCxnSpPr>
        <p:spPr>
          <a:xfrm flipV="1">
            <a:off x="6343124" y="5737747"/>
            <a:ext cx="132273" cy="11354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[R] 262">
            <a:extLst>
              <a:ext uri="{FF2B5EF4-FFF2-40B4-BE49-F238E27FC236}">
                <a16:creationId xmlns:a16="http://schemas.microsoft.com/office/drawing/2014/main" id="{61975C68-8A02-A446-85A1-5A4EA3501D9F}"/>
              </a:ext>
            </a:extLst>
          </p:cNvPr>
          <p:cNvCxnSpPr>
            <a:cxnSpLocks/>
            <a:stCxn id="255" idx="7"/>
            <a:endCxn id="256" idx="3"/>
          </p:cNvCxnSpPr>
          <p:nvPr/>
        </p:nvCxnSpPr>
        <p:spPr>
          <a:xfrm flipV="1">
            <a:off x="6577221" y="5282446"/>
            <a:ext cx="223028" cy="3534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[R] 263">
            <a:extLst>
              <a:ext uri="{FF2B5EF4-FFF2-40B4-BE49-F238E27FC236}">
                <a16:creationId xmlns:a16="http://schemas.microsoft.com/office/drawing/2014/main" id="{EFABA347-3C9C-1D47-BFB9-7619A2CC5350}"/>
              </a:ext>
            </a:extLst>
          </p:cNvPr>
          <p:cNvCxnSpPr>
            <a:cxnSpLocks/>
            <a:stCxn id="256" idx="7"/>
            <a:endCxn id="257" idx="3"/>
          </p:cNvCxnSpPr>
          <p:nvPr/>
        </p:nvCxnSpPr>
        <p:spPr>
          <a:xfrm flipV="1">
            <a:off x="6902073" y="4938157"/>
            <a:ext cx="128710" cy="24246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[R] 264">
            <a:extLst>
              <a:ext uri="{FF2B5EF4-FFF2-40B4-BE49-F238E27FC236}">
                <a16:creationId xmlns:a16="http://schemas.microsoft.com/office/drawing/2014/main" id="{F12DEF3D-212D-2643-96AB-9DA946CAD57D}"/>
              </a:ext>
            </a:extLst>
          </p:cNvPr>
          <p:cNvCxnSpPr>
            <a:cxnSpLocks/>
            <a:stCxn id="257" idx="7"/>
            <a:endCxn id="258" idx="3"/>
          </p:cNvCxnSpPr>
          <p:nvPr/>
        </p:nvCxnSpPr>
        <p:spPr>
          <a:xfrm flipV="1">
            <a:off x="7132607" y="4388398"/>
            <a:ext cx="175043" cy="44793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E16A858A-70DC-B945-AB37-E6D4314B3B21}"/>
              </a:ext>
            </a:extLst>
          </p:cNvPr>
          <p:cNvSpPr txBox="1"/>
          <p:nvPr/>
        </p:nvSpPr>
        <p:spPr>
          <a:xfrm>
            <a:off x="5403324" y="6377641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0A84D0F-43E8-F149-ACC3-91250E2F6E39}"/>
              </a:ext>
            </a:extLst>
          </p:cNvPr>
          <p:cNvSpPr txBox="1"/>
          <p:nvPr/>
        </p:nvSpPr>
        <p:spPr>
          <a:xfrm rot="16200000">
            <a:off x="3350446" y="5164472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월 인건비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5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7BE8FE1-B24C-F04C-87DB-E3EB14E3010F}"/>
              </a:ext>
            </a:extLst>
          </p:cNvPr>
          <p:cNvSpPr txBox="1"/>
          <p:nvPr/>
        </p:nvSpPr>
        <p:spPr>
          <a:xfrm>
            <a:off x="716533" y="1139968"/>
            <a:ext cx="140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Business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Rules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9C9AA60-5777-A14D-8614-A10923543535}"/>
              </a:ext>
            </a:extLst>
          </p:cNvPr>
          <p:cNvCxnSpPr>
            <a:cxnSpLocks/>
            <a:stCxn id="52" idx="0"/>
            <a:endCxn id="19" idx="2"/>
          </p:cNvCxnSpPr>
          <p:nvPr/>
        </p:nvCxnSpPr>
        <p:spPr>
          <a:xfrm flipH="1" flipV="1">
            <a:off x="1420585" y="1698171"/>
            <a:ext cx="1178312" cy="8581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B3C91A-4956-B744-AC2D-E9E3C7294A62}"/>
              </a:ext>
            </a:extLst>
          </p:cNvPr>
          <p:cNvGrpSpPr/>
          <p:nvPr/>
        </p:nvGrpSpPr>
        <p:grpSpPr>
          <a:xfrm>
            <a:off x="579501" y="1043429"/>
            <a:ext cx="1545134" cy="654742"/>
            <a:chOff x="579501" y="1043429"/>
            <a:chExt cx="1545134" cy="6547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1C33A0A-FBF8-4343-8709-8AF2D64B2229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0FAAE45-75AA-E444-A2AE-CBDCBFBC3BE9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3A62C83-4311-AC4E-959F-A66B483321DF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F6DE2A1-6DDB-1B45-B52E-81160E60A5F1}"/>
              </a:ext>
            </a:extLst>
          </p:cNvPr>
          <p:cNvGrpSpPr/>
          <p:nvPr/>
        </p:nvGrpSpPr>
        <p:grpSpPr>
          <a:xfrm>
            <a:off x="1757813" y="2556277"/>
            <a:ext cx="1545134" cy="654742"/>
            <a:chOff x="579501" y="1043429"/>
            <a:chExt cx="1545134" cy="65474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50207FF-E872-884C-A942-AECA8E8B1A9D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292CE95-68CC-FE46-A215-748864C12E12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2579237-7CF7-CC44-A16C-D66AE3315752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23282B5-1137-4246-887F-B4278CCB4EE7}"/>
              </a:ext>
            </a:extLst>
          </p:cNvPr>
          <p:cNvSpPr txBox="1"/>
          <p:nvPr/>
        </p:nvSpPr>
        <p:spPr>
          <a:xfrm>
            <a:off x="1894845" y="2714300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Database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9B1697BF-C572-9D4E-BCA4-A44778B6F847}"/>
              </a:ext>
            </a:extLst>
          </p:cNvPr>
          <p:cNvCxnSpPr/>
          <p:nvPr/>
        </p:nvCxnSpPr>
        <p:spPr>
          <a:xfrm flipV="1">
            <a:off x="493175" y="1986895"/>
            <a:ext cx="3033132" cy="411387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6B23A9-9267-5C49-91CD-B603EDB2BD31}"/>
              </a:ext>
            </a:extLst>
          </p:cNvPr>
          <p:cNvSpPr txBox="1"/>
          <p:nvPr/>
        </p:nvSpPr>
        <p:spPr>
          <a:xfrm>
            <a:off x="4511994" y="1139968"/>
            <a:ext cx="140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Business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Rules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E23039F-9B1A-3348-941C-14EB53FD6B49}"/>
              </a:ext>
            </a:extLst>
          </p:cNvPr>
          <p:cNvCxnSpPr>
            <a:cxnSpLocks/>
            <a:stCxn id="76" idx="0"/>
            <a:endCxn id="72" idx="2"/>
          </p:cNvCxnSpPr>
          <p:nvPr/>
        </p:nvCxnSpPr>
        <p:spPr>
          <a:xfrm flipH="1" flipV="1">
            <a:off x="5216046" y="1698171"/>
            <a:ext cx="1178312" cy="8581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50CCBF5-184A-AB43-B3D9-06015E4F0926}"/>
              </a:ext>
            </a:extLst>
          </p:cNvPr>
          <p:cNvGrpSpPr/>
          <p:nvPr/>
        </p:nvGrpSpPr>
        <p:grpSpPr>
          <a:xfrm>
            <a:off x="4374962" y="1043429"/>
            <a:ext cx="1545134" cy="654742"/>
            <a:chOff x="579501" y="1043429"/>
            <a:chExt cx="1545134" cy="65474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C4E2571-9B39-EC4E-9BA2-2DFC4288B339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836D1C7-14EE-0243-AB1E-B236BD5BD6C7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163A0BB-1C18-C949-8312-F5ABD144CC35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72D98F5-19B2-E446-B76D-AF79933BD48D}"/>
              </a:ext>
            </a:extLst>
          </p:cNvPr>
          <p:cNvGrpSpPr/>
          <p:nvPr/>
        </p:nvGrpSpPr>
        <p:grpSpPr>
          <a:xfrm>
            <a:off x="5553274" y="2556277"/>
            <a:ext cx="1545134" cy="654742"/>
            <a:chOff x="579501" y="1043429"/>
            <a:chExt cx="1545134" cy="65474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017E301-1F8C-7344-88A4-04D64F2D83E8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29F9401-F6C2-AB41-930C-E9F9839BC75C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7A228A4-651F-AC43-9A05-8BC3B3C64EE7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CBFB4762-3C80-C24F-9A80-A5B047C73FCE}"/>
              </a:ext>
            </a:extLst>
          </p:cNvPr>
          <p:cNvSpPr txBox="1"/>
          <p:nvPr/>
        </p:nvSpPr>
        <p:spPr>
          <a:xfrm>
            <a:off x="5690306" y="2714300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GUI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2D903BA3-8499-F742-8A38-0428E4FE24D0}"/>
              </a:ext>
            </a:extLst>
          </p:cNvPr>
          <p:cNvCxnSpPr/>
          <p:nvPr/>
        </p:nvCxnSpPr>
        <p:spPr>
          <a:xfrm flipV="1">
            <a:off x="4288636" y="1986895"/>
            <a:ext cx="3033132" cy="411387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53003D4-F839-A24A-9600-94FE3319B0FA}"/>
              </a:ext>
            </a:extLst>
          </p:cNvPr>
          <p:cNvSpPr txBox="1"/>
          <p:nvPr/>
        </p:nvSpPr>
        <p:spPr>
          <a:xfrm>
            <a:off x="3876459" y="4228887"/>
            <a:ext cx="140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Business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Rules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5671830-D8AE-BF41-8C04-90E4D32B056E}"/>
              </a:ext>
            </a:extLst>
          </p:cNvPr>
          <p:cNvCxnSpPr>
            <a:cxnSpLocks/>
            <a:stCxn id="88" idx="0"/>
            <a:endCxn id="84" idx="2"/>
          </p:cNvCxnSpPr>
          <p:nvPr/>
        </p:nvCxnSpPr>
        <p:spPr>
          <a:xfrm flipH="1" flipV="1">
            <a:off x="4580511" y="4787090"/>
            <a:ext cx="1178312" cy="8581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237D49A-AB41-984D-92B8-608471C6D49D}"/>
              </a:ext>
            </a:extLst>
          </p:cNvPr>
          <p:cNvGrpSpPr/>
          <p:nvPr/>
        </p:nvGrpSpPr>
        <p:grpSpPr>
          <a:xfrm>
            <a:off x="3739427" y="4132348"/>
            <a:ext cx="1545134" cy="654742"/>
            <a:chOff x="579501" y="1043429"/>
            <a:chExt cx="1545134" cy="654742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33F1444-C153-3A4E-8021-52BB93D3858E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6E5C188-63C0-0343-B3F5-EA0138EA588E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E3821A7-84FB-8442-8C57-116E431D0AF1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C5070A2-19C6-3841-91B1-C33DD5F2DF9B}"/>
              </a:ext>
            </a:extLst>
          </p:cNvPr>
          <p:cNvGrpSpPr/>
          <p:nvPr/>
        </p:nvGrpSpPr>
        <p:grpSpPr>
          <a:xfrm>
            <a:off x="4917739" y="5645196"/>
            <a:ext cx="1545134" cy="654742"/>
            <a:chOff x="579501" y="1043429"/>
            <a:chExt cx="1545134" cy="654742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3FA2629-6023-C246-998D-DD0067B9C0CA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8C32686-6FA7-4740-B00D-796C52D58763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85E11ED-53BC-DE46-892D-B61DB3AB075E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45540B1-A0E5-1F47-83EA-508823E50F2E}"/>
              </a:ext>
            </a:extLst>
          </p:cNvPr>
          <p:cNvSpPr txBox="1"/>
          <p:nvPr/>
        </p:nvSpPr>
        <p:spPr>
          <a:xfrm>
            <a:off x="5054771" y="5803219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GUI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37D9D02A-7F8A-254C-BEB8-B20BD0392D47}"/>
              </a:ext>
            </a:extLst>
          </p:cNvPr>
          <p:cNvCxnSpPr/>
          <p:nvPr/>
        </p:nvCxnSpPr>
        <p:spPr>
          <a:xfrm flipV="1">
            <a:off x="3653101" y="5075814"/>
            <a:ext cx="3033132" cy="411387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94D724A-117D-EE4F-A985-FE7AC4CAE278}"/>
              </a:ext>
            </a:extLst>
          </p:cNvPr>
          <p:cNvGrpSpPr/>
          <p:nvPr/>
        </p:nvGrpSpPr>
        <p:grpSpPr>
          <a:xfrm>
            <a:off x="6725090" y="3857479"/>
            <a:ext cx="1545134" cy="654742"/>
            <a:chOff x="579501" y="1043429"/>
            <a:chExt cx="1545134" cy="654742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B43AA8E-3D06-B84E-BD50-0BECA4A4AA94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363654A-61FB-2640-842E-C38A4E0A0158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DF453FD-BE00-FE47-BA8E-26DB94794B44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6C75FC5-3AE0-F947-8463-8CB5BFD013C0}"/>
              </a:ext>
            </a:extLst>
          </p:cNvPr>
          <p:cNvSpPr txBox="1"/>
          <p:nvPr/>
        </p:nvSpPr>
        <p:spPr>
          <a:xfrm>
            <a:off x="6862122" y="4015502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Database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1CF0309-0D4F-CF4A-8D67-18FF368B2C3F}"/>
              </a:ext>
            </a:extLst>
          </p:cNvPr>
          <p:cNvCxnSpPr>
            <a:cxnSpLocks/>
            <a:stCxn id="97" idx="1"/>
            <a:endCxn id="84" idx="3"/>
          </p:cNvCxnSpPr>
          <p:nvPr/>
        </p:nvCxnSpPr>
        <p:spPr>
          <a:xfrm flipH="1">
            <a:off x="5284561" y="4154002"/>
            <a:ext cx="1577561" cy="3057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C9FB7B44-06EC-4F44-939F-054A9AB43BE0}"/>
              </a:ext>
            </a:extLst>
          </p:cNvPr>
          <p:cNvCxnSpPr>
            <a:cxnSpLocks/>
          </p:cNvCxnSpPr>
          <p:nvPr/>
        </p:nvCxnSpPr>
        <p:spPr>
          <a:xfrm>
            <a:off x="5690306" y="3603285"/>
            <a:ext cx="1308849" cy="155654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D7B0B74-F0EF-E841-B1CF-EB9C022E4A95}"/>
              </a:ext>
            </a:extLst>
          </p:cNvPr>
          <p:cNvSpPr txBox="1"/>
          <p:nvPr/>
        </p:nvSpPr>
        <p:spPr>
          <a:xfrm>
            <a:off x="9709127" y="2226329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4E6CACF-6B45-E744-AA2E-2C9E8A75BD92}"/>
              </a:ext>
            </a:extLst>
          </p:cNvPr>
          <p:cNvGrpSpPr/>
          <p:nvPr/>
        </p:nvGrpSpPr>
        <p:grpSpPr>
          <a:xfrm>
            <a:off x="9572095" y="2036061"/>
            <a:ext cx="1545134" cy="654742"/>
            <a:chOff x="579501" y="1043429"/>
            <a:chExt cx="1545134" cy="65474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26E6B0BB-E3FA-264B-BEE6-D069E7135573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9BE6516-FD67-1A46-ABD1-FA51E8036D7A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BB566DF-F583-5049-AFC1-7AC6DADA0E90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8F43465F-0255-634D-9586-0A54FC1CD58E}"/>
              </a:ext>
            </a:extLst>
          </p:cNvPr>
          <p:cNvSpPr txBox="1"/>
          <p:nvPr/>
        </p:nvSpPr>
        <p:spPr>
          <a:xfrm>
            <a:off x="9709127" y="3628227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ReSharper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A3012C8-BB15-3243-8A9E-DA82B89A6DF7}"/>
              </a:ext>
            </a:extLst>
          </p:cNvPr>
          <p:cNvGrpSpPr/>
          <p:nvPr/>
        </p:nvGrpSpPr>
        <p:grpSpPr>
          <a:xfrm>
            <a:off x="9572095" y="3437959"/>
            <a:ext cx="1545134" cy="654742"/>
            <a:chOff x="579501" y="1043429"/>
            <a:chExt cx="1545134" cy="65474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BA59B86-C5CF-874B-9723-385CE68070AB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FF018D1-B104-C34D-BB42-8FDE8423D794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677342F-8686-C44F-A296-C593AD282AA1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F53678F-A1FE-E347-A6C2-E3460D33A5E1}"/>
              </a:ext>
            </a:extLst>
          </p:cNvPr>
          <p:cNvCxnSpPr>
            <a:cxnSpLocks/>
            <a:stCxn id="107" idx="0"/>
            <a:endCxn id="102" idx="2"/>
          </p:cNvCxnSpPr>
          <p:nvPr/>
        </p:nvCxnSpPr>
        <p:spPr>
          <a:xfrm flipV="1">
            <a:off x="10413179" y="2690803"/>
            <a:ext cx="0" cy="74715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10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AD591B60-4A7D-F346-B030-3697CF8D50AD}"/>
              </a:ext>
            </a:extLst>
          </p:cNvPr>
          <p:cNvGrpSpPr/>
          <p:nvPr/>
        </p:nvGrpSpPr>
        <p:grpSpPr>
          <a:xfrm>
            <a:off x="254416" y="954214"/>
            <a:ext cx="1408101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A83CB01-50C5-FE4E-A52B-1D150474AE9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25D0415-EE14-2946-A0E5-59EC69FF830D}"/>
                </a:ext>
              </a:extLst>
            </p:cNvPr>
            <p:cNvSpPr txBox="1"/>
            <p:nvPr/>
          </p:nvSpPr>
          <p:spPr>
            <a:xfrm>
              <a:off x="3737640" y="1198164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Client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FB6F26D-3660-EC40-B816-5FD642E04F38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 flipV="1">
            <a:off x="1662517" y="1224077"/>
            <a:ext cx="1320231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47FFFF5-B8DC-C04B-A7ED-8F5388CDBCAD}"/>
              </a:ext>
            </a:extLst>
          </p:cNvPr>
          <p:cNvGrpSpPr/>
          <p:nvPr/>
        </p:nvGrpSpPr>
        <p:grpSpPr>
          <a:xfrm>
            <a:off x="2982748" y="954212"/>
            <a:ext cx="1408101" cy="829978"/>
            <a:chOff x="8357636" y="1043422"/>
            <a:chExt cx="1408101" cy="8299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6C3EF07-BEB3-DE4D-AE52-0F6F0302D975}"/>
                </a:ext>
              </a:extLst>
            </p:cNvPr>
            <p:cNvSpPr/>
            <p:nvPr/>
          </p:nvSpPr>
          <p:spPr>
            <a:xfrm>
              <a:off x="8357636" y="1043422"/>
              <a:ext cx="1408101" cy="8299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6F0A725-AA91-C044-8BA2-06F1941458D7}"/>
                </a:ext>
              </a:extLst>
            </p:cNvPr>
            <p:cNvSpPr txBox="1"/>
            <p:nvPr/>
          </p:nvSpPr>
          <p:spPr>
            <a:xfrm>
              <a:off x="8357636" y="117478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BD14048F-8B93-E745-8331-3514BE089E78}"/>
                </a:ext>
              </a:extLst>
            </p:cNvPr>
            <p:cNvCxnSpPr/>
            <p:nvPr/>
          </p:nvCxnSpPr>
          <p:spPr>
            <a:xfrm>
              <a:off x="8357636" y="1594310"/>
              <a:ext cx="1405053" cy="0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BFE1868-1920-8448-AFE2-C751A21AB9CD}"/>
                </a:ext>
              </a:extLst>
            </p:cNvPr>
            <p:cNvSpPr txBox="1"/>
            <p:nvPr/>
          </p:nvSpPr>
          <p:spPr>
            <a:xfrm>
              <a:off x="8357636" y="1596401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87A6F63-44DC-804A-BF31-02F87A201FA7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>
            <a:off x="3686799" y="1784190"/>
            <a:ext cx="0" cy="72747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FE1360D-ECF0-494B-9811-46A73161367B}"/>
              </a:ext>
            </a:extLst>
          </p:cNvPr>
          <p:cNvGrpSpPr/>
          <p:nvPr/>
        </p:nvGrpSpPr>
        <p:grpSpPr>
          <a:xfrm>
            <a:off x="2236477" y="489065"/>
            <a:ext cx="85493" cy="3077736"/>
            <a:chOff x="7611365" y="578275"/>
            <a:chExt cx="85493" cy="3077736"/>
          </a:xfrm>
        </p:grpSpPr>
        <p:cxnSp>
          <p:nvCxnSpPr>
            <p:cNvPr id="83" name="직선 연결선[R] 82">
              <a:extLst>
                <a:ext uri="{FF2B5EF4-FFF2-40B4-BE49-F238E27FC236}">
                  <a16:creationId xmlns:a16="http://schemas.microsoft.com/office/drawing/2014/main" id="{2F988DC4-045E-764B-B4AB-D7B6EDC1E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307773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69A0B33C-3755-EB4E-9AE9-A5AA8D7CB7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307773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E04EB9E-EBD7-9546-B8FB-53DB617AEFCB}"/>
              </a:ext>
            </a:extLst>
          </p:cNvPr>
          <p:cNvGrpSpPr/>
          <p:nvPr/>
        </p:nvGrpSpPr>
        <p:grpSpPr>
          <a:xfrm>
            <a:off x="2982748" y="2386986"/>
            <a:ext cx="1408101" cy="664416"/>
            <a:chOff x="8357636" y="2476196"/>
            <a:chExt cx="1408101" cy="664416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D2A763F-B3AA-FE4D-B0D6-9B9DD8D93781}"/>
                </a:ext>
              </a:extLst>
            </p:cNvPr>
            <p:cNvGrpSpPr/>
            <p:nvPr/>
          </p:nvGrpSpPr>
          <p:grpSpPr>
            <a:xfrm>
              <a:off x="8357636" y="2600877"/>
              <a:ext cx="1408101" cy="539735"/>
              <a:chOff x="3737640" y="1066800"/>
              <a:chExt cx="1408101" cy="539735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4808E39-E978-6943-A0D6-C0A78BEA1537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EABC82D-4271-6A49-8572-B2090162BFB1}"/>
                  </a:ext>
                </a:extLst>
              </p:cNvPr>
              <p:cNvSpPr txBox="1"/>
              <p:nvPr/>
            </p:nvSpPr>
            <p:spPr>
              <a:xfrm>
                <a:off x="3737640" y="1198164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416EE5F-E5C5-F746-9079-B9D90D0647FF}"/>
                </a:ext>
              </a:extLst>
            </p:cNvPr>
            <p:cNvSpPr/>
            <p:nvPr/>
          </p:nvSpPr>
          <p:spPr>
            <a:xfrm>
              <a:off x="9238248" y="2476196"/>
              <a:ext cx="450764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&lt;DS&gt;</a:t>
              </a:r>
              <a:endParaRPr lang="ko-Kore-KR" altLang="en-US" sz="900" dirty="0"/>
            </a:p>
          </p:txBody>
        </p:sp>
      </p:grp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337F1907-FC11-214F-A4BB-A1E681D020AC}"/>
              </a:ext>
            </a:extLst>
          </p:cNvPr>
          <p:cNvCxnSpPr>
            <a:cxnSpLocks/>
            <a:stCxn id="72" idx="2"/>
            <a:endCxn id="81" idx="1"/>
          </p:cNvCxnSpPr>
          <p:nvPr/>
        </p:nvCxnSpPr>
        <p:spPr>
          <a:xfrm rot="16200000" flipH="1">
            <a:off x="1326816" y="1125599"/>
            <a:ext cx="1287582" cy="202428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E505CF2-0311-6A4B-903B-A823BD8CABBF}"/>
              </a:ext>
            </a:extLst>
          </p:cNvPr>
          <p:cNvGrpSpPr/>
          <p:nvPr/>
        </p:nvGrpSpPr>
        <p:grpSpPr>
          <a:xfrm>
            <a:off x="5480621" y="954209"/>
            <a:ext cx="1408101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3ADE362-6039-3B43-BEE2-278167FE87B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268743D-DF39-7740-BC9C-DF3E9A0017C6}"/>
                </a:ext>
              </a:extLst>
            </p:cNvPr>
            <p:cNvSpPr txBox="1"/>
            <p:nvPr/>
          </p:nvSpPr>
          <p:spPr>
            <a:xfrm>
              <a:off x="3737640" y="1198164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Client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37A1D78-F685-FF4E-A7B1-6545C45E4F84}"/>
              </a:ext>
            </a:extLst>
          </p:cNvPr>
          <p:cNvCxnSpPr>
            <a:cxnSpLocks/>
            <a:stCxn id="89" idx="3"/>
            <a:endCxn id="108" idx="1"/>
          </p:cNvCxnSpPr>
          <p:nvPr/>
        </p:nvCxnSpPr>
        <p:spPr>
          <a:xfrm flipV="1">
            <a:off x="6888722" y="1220057"/>
            <a:ext cx="744946" cy="401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4D5737B-923A-E84D-9C7E-D7B466983E72}"/>
              </a:ext>
            </a:extLst>
          </p:cNvPr>
          <p:cNvGrpSpPr/>
          <p:nvPr/>
        </p:nvGrpSpPr>
        <p:grpSpPr>
          <a:xfrm>
            <a:off x="10179022" y="943567"/>
            <a:ext cx="1408101" cy="829978"/>
            <a:chOff x="8357636" y="1043422"/>
            <a:chExt cx="1408101" cy="82997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F459830-D541-214C-A122-386574B5CBD4}"/>
                </a:ext>
              </a:extLst>
            </p:cNvPr>
            <p:cNvSpPr/>
            <p:nvPr/>
          </p:nvSpPr>
          <p:spPr>
            <a:xfrm>
              <a:off x="8357636" y="1043422"/>
              <a:ext cx="1408101" cy="8299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CA9ADEB-5C1D-9646-A112-0DFB5E74B12E}"/>
                </a:ext>
              </a:extLst>
            </p:cNvPr>
            <p:cNvSpPr txBox="1"/>
            <p:nvPr/>
          </p:nvSpPr>
          <p:spPr>
            <a:xfrm>
              <a:off x="8357636" y="1086988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b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38018A2A-78AD-B44A-9FC2-84BC511257A2}"/>
                </a:ext>
              </a:extLst>
            </p:cNvPr>
            <p:cNvCxnSpPr/>
            <p:nvPr/>
          </p:nvCxnSpPr>
          <p:spPr>
            <a:xfrm>
              <a:off x="8357636" y="1594310"/>
              <a:ext cx="1405053" cy="0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AE058B9-13FB-6B4D-8544-4621E05CA169}"/>
                </a:ext>
              </a:extLst>
            </p:cNvPr>
            <p:cNvSpPr txBox="1"/>
            <p:nvPr/>
          </p:nvSpPr>
          <p:spPr>
            <a:xfrm>
              <a:off x="8357636" y="1596401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49BC48E-5A48-CD4C-AEAA-E2764F6F554C}"/>
              </a:ext>
            </a:extLst>
          </p:cNvPr>
          <p:cNvGrpSpPr/>
          <p:nvPr/>
        </p:nvGrpSpPr>
        <p:grpSpPr>
          <a:xfrm>
            <a:off x="9762821" y="598871"/>
            <a:ext cx="85493" cy="3077736"/>
            <a:chOff x="7611365" y="578275"/>
            <a:chExt cx="85493" cy="3077736"/>
          </a:xfrm>
        </p:grpSpPr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BD12C81E-5405-EC43-A7FD-82EC824E4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307773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F49BA725-5492-3E4D-A72C-3C3789B9F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307773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743EF6F-D4DA-3E48-92BD-B013BE1C539B}"/>
              </a:ext>
            </a:extLst>
          </p:cNvPr>
          <p:cNvGrpSpPr/>
          <p:nvPr/>
        </p:nvGrpSpPr>
        <p:grpSpPr>
          <a:xfrm>
            <a:off x="5470529" y="2386986"/>
            <a:ext cx="1408101" cy="664416"/>
            <a:chOff x="8357636" y="2476196"/>
            <a:chExt cx="1408101" cy="664416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3D31AC73-DCEA-464B-A84E-44619D893803}"/>
                </a:ext>
              </a:extLst>
            </p:cNvPr>
            <p:cNvGrpSpPr/>
            <p:nvPr/>
          </p:nvGrpSpPr>
          <p:grpSpPr>
            <a:xfrm>
              <a:off x="8357636" y="2600877"/>
              <a:ext cx="1408101" cy="539735"/>
              <a:chOff x="3737640" y="1066800"/>
              <a:chExt cx="1408101" cy="539735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B2A082DF-40E0-F541-8BD8-6839CC776748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035489-A37D-204D-B34D-5E8481CA4858}"/>
                  </a:ext>
                </a:extLst>
              </p:cNvPr>
              <p:cNvSpPr txBox="1"/>
              <p:nvPr/>
            </p:nvSpPr>
            <p:spPr>
              <a:xfrm>
                <a:off x="3737640" y="1198164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C534EA91-3532-7E46-9D3E-7A74EF3F6A22}"/>
                </a:ext>
              </a:extLst>
            </p:cNvPr>
            <p:cNvSpPr/>
            <p:nvPr/>
          </p:nvSpPr>
          <p:spPr>
            <a:xfrm>
              <a:off x="9238248" y="2476196"/>
              <a:ext cx="450764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&lt;DS&gt;</a:t>
              </a:r>
              <a:endParaRPr lang="ko-Kore-KR" altLang="en-US" sz="900" dirty="0"/>
            </a:p>
          </p:txBody>
        </p:sp>
      </p:grpSp>
      <p:cxnSp>
        <p:nvCxnSpPr>
          <p:cNvPr id="105" name="꺾인 연결선[E] 104">
            <a:extLst>
              <a:ext uri="{FF2B5EF4-FFF2-40B4-BE49-F238E27FC236}">
                <a16:creationId xmlns:a16="http://schemas.microsoft.com/office/drawing/2014/main" id="{F544B0E1-151C-D345-BBBD-5E000C8A55E1}"/>
              </a:ext>
            </a:extLst>
          </p:cNvPr>
          <p:cNvCxnSpPr>
            <a:cxnSpLocks/>
            <a:stCxn id="95" idx="2"/>
            <a:endCxn id="104" idx="3"/>
          </p:cNvCxnSpPr>
          <p:nvPr/>
        </p:nvCxnSpPr>
        <p:spPr>
          <a:xfrm rot="5400000">
            <a:off x="8376859" y="275317"/>
            <a:ext cx="1007986" cy="400444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D6B457D-5E01-934F-9CCB-2909250A09AD}"/>
              </a:ext>
            </a:extLst>
          </p:cNvPr>
          <p:cNvGrpSpPr/>
          <p:nvPr/>
        </p:nvGrpSpPr>
        <p:grpSpPr>
          <a:xfrm>
            <a:off x="7633668" y="952791"/>
            <a:ext cx="1408101" cy="829978"/>
            <a:chOff x="8357636" y="1043422"/>
            <a:chExt cx="1408101" cy="82997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19F9750-BC5B-314C-958C-04679F2FE1F6}"/>
                </a:ext>
              </a:extLst>
            </p:cNvPr>
            <p:cNvSpPr/>
            <p:nvPr/>
          </p:nvSpPr>
          <p:spPr>
            <a:xfrm>
              <a:off x="8357636" y="1043422"/>
              <a:ext cx="1408101" cy="8299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81FE37E-47FD-BC45-86A8-0584D7FD3E32}"/>
                </a:ext>
              </a:extLst>
            </p:cNvPr>
            <p:cNvSpPr txBox="1"/>
            <p:nvPr/>
          </p:nvSpPr>
          <p:spPr>
            <a:xfrm>
              <a:off x="8357636" y="117218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348D0851-9D09-2F4E-901A-AE9C8C61B5A0}"/>
                </a:ext>
              </a:extLst>
            </p:cNvPr>
            <p:cNvCxnSpPr/>
            <p:nvPr/>
          </p:nvCxnSpPr>
          <p:spPr>
            <a:xfrm>
              <a:off x="8357636" y="1594310"/>
              <a:ext cx="1405053" cy="0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72E5330-8D09-754B-A351-1FD30739882F}"/>
                </a:ext>
              </a:extLst>
            </p:cNvPr>
            <p:cNvSpPr txBox="1"/>
            <p:nvPr/>
          </p:nvSpPr>
          <p:spPr>
            <a:xfrm>
              <a:off x="8357636" y="1596401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626962A-75E1-D74A-9F3E-08C3EC3DC16F}"/>
              </a:ext>
            </a:extLst>
          </p:cNvPr>
          <p:cNvCxnSpPr>
            <a:cxnSpLocks/>
          </p:cNvCxnSpPr>
          <p:nvPr/>
        </p:nvCxnSpPr>
        <p:spPr>
          <a:xfrm flipV="1">
            <a:off x="9228117" y="1228610"/>
            <a:ext cx="943827" cy="13102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삼각형 111">
            <a:extLst>
              <a:ext uri="{FF2B5EF4-FFF2-40B4-BE49-F238E27FC236}">
                <a16:creationId xmlns:a16="http://schemas.microsoft.com/office/drawing/2014/main" id="{31FBB8AA-AAFC-C04C-A030-7DC6FD21470F}"/>
              </a:ext>
            </a:extLst>
          </p:cNvPr>
          <p:cNvSpPr/>
          <p:nvPr/>
        </p:nvSpPr>
        <p:spPr>
          <a:xfrm rot="16200000">
            <a:off x="9087379" y="114708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A29EBA0-0FB3-8749-91C0-2544620351B2}"/>
              </a:ext>
            </a:extLst>
          </p:cNvPr>
          <p:cNvCxnSpPr>
            <a:cxnSpLocks/>
            <a:stCxn id="88" idx="2"/>
            <a:endCxn id="103" idx="0"/>
          </p:cNvCxnSpPr>
          <p:nvPr/>
        </p:nvCxnSpPr>
        <p:spPr>
          <a:xfrm flipH="1">
            <a:off x="6174580" y="1493944"/>
            <a:ext cx="10092" cy="101772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9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93455B0-3EF3-8941-B7CF-29C9D54741E8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613455" y="1712853"/>
            <a:ext cx="146384" cy="52017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6A458F73-0BDA-C84F-8F44-B81D009C6601}"/>
              </a:ext>
            </a:extLst>
          </p:cNvPr>
          <p:cNvGrpSpPr/>
          <p:nvPr/>
        </p:nvGrpSpPr>
        <p:grpSpPr>
          <a:xfrm>
            <a:off x="1550021" y="1037064"/>
            <a:ext cx="1432728" cy="791736"/>
            <a:chOff x="1550021" y="1037064"/>
            <a:chExt cx="1432728" cy="7917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B487692-344F-F04A-B070-B15B83766CF0}"/>
                </a:ext>
              </a:extLst>
            </p:cNvPr>
            <p:cNvSpPr/>
            <p:nvPr/>
          </p:nvSpPr>
          <p:spPr>
            <a:xfrm>
              <a:off x="1550021" y="1037064"/>
              <a:ext cx="1432728" cy="791736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A33B42-0B97-1443-BC8B-56CB7B4F393C}"/>
                </a:ext>
              </a:extLst>
            </p:cNvPr>
            <p:cNvSpPr txBox="1"/>
            <p:nvPr/>
          </p:nvSpPr>
          <p:spPr>
            <a:xfrm>
              <a:off x="1775191" y="1297451"/>
              <a:ext cx="983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번역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D240842-3133-6A47-9610-7A988B404EDC}"/>
              </a:ext>
            </a:extLst>
          </p:cNvPr>
          <p:cNvGrpSpPr/>
          <p:nvPr/>
        </p:nvGrpSpPr>
        <p:grpSpPr>
          <a:xfrm>
            <a:off x="498089" y="2233031"/>
            <a:ext cx="1432728" cy="791736"/>
            <a:chOff x="1550021" y="1037064"/>
            <a:chExt cx="1432728" cy="79173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0A53898-220D-5E41-A888-04BC7E11F018}"/>
                </a:ext>
              </a:extLst>
            </p:cNvPr>
            <p:cNvSpPr/>
            <p:nvPr/>
          </p:nvSpPr>
          <p:spPr>
            <a:xfrm>
              <a:off x="1550021" y="1037064"/>
              <a:ext cx="1432728" cy="791736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F048ED9-4D95-A54A-B1E1-DDF84B798B11}"/>
                </a:ext>
              </a:extLst>
            </p:cNvPr>
            <p:cNvSpPr txBox="1"/>
            <p:nvPr/>
          </p:nvSpPr>
          <p:spPr>
            <a:xfrm>
              <a:off x="1775191" y="1297451"/>
              <a:ext cx="983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문자 읽기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6F87A08-CDD0-3942-9110-C867A2512DA5}"/>
              </a:ext>
            </a:extLst>
          </p:cNvPr>
          <p:cNvGrpSpPr/>
          <p:nvPr/>
        </p:nvGrpSpPr>
        <p:grpSpPr>
          <a:xfrm>
            <a:off x="2758560" y="2233031"/>
            <a:ext cx="1432728" cy="791736"/>
            <a:chOff x="1550021" y="1037064"/>
            <a:chExt cx="1432728" cy="791736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FF3EA1B-A01B-A244-9921-E8DC4982011D}"/>
                </a:ext>
              </a:extLst>
            </p:cNvPr>
            <p:cNvSpPr/>
            <p:nvPr/>
          </p:nvSpPr>
          <p:spPr>
            <a:xfrm>
              <a:off x="1550021" y="1037064"/>
              <a:ext cx="1432728" cy="791736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EDFF4C4-2BF6-B44D-96C1-878FAD9E7FAC}"/>
                </a:ext>
              </a:extLst>
            </p:cNvPr>
            <p:cNvSpPr txBox="1"/>
            <p:nvPr/>
          </p:nvSpPr>
          <p:spPr>
            <a:xfrm>
              <a:off x="1775191" y="1297451"/>
              <a:ext cx="983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문자 쓰기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6967163B-F5B4-8847-B91D-86AD0AD6FC4B}"/>
              </a:ext>
            </a:extLst>
          </p:cNvPr>
          <p:cNvCxnSpPr>
            <a:stCxn id="52" idx="0"/>
            <a:endCxn id="2" idx="2"/>
          </p:cNvCxnSpPr>
          <p:nvPr/>
        </p:nvCxnSpPr>
        <p:spPr>
          <a:xfrm rot="5400000" flipH="1" flipV="1">
            <a:off x="982188" y="1665198"/>
            <a:ext cx="800099" cy="335568"/>
          </a:xfrm>
          <a:prstGeom prst="curved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68C18C25-C5BC-0A42-9E69-A7F5B59184D6}"/>
              </a:ext>
            </a:extLst>
          </p:cNvPr>
          <p:cNvCxnSpPr>
            <a:cxnSpLocks/>
            <a:stCxn id="2" idx="6"/>
            <a:endCxn id="55" idx="0"/>
          </p:cNvCxnSpPr>
          <p:nvPr/>
        </p:nvCxnSpPr>
        <p:spPr>
          <a:xfrm>
            <a:off x="2982749" y="1432932"/>
            <a:ext cx="492175" cy="800099"/>
          </a:xfrm>
          <a:prstGeom prst="curved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CCEB3A6-B177-4F40-97A8-63082ABB8828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2772931" y="1712853"/>
            <a:ext cx="273251" cy="52017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9104AA-4560-C840-A3B4-A8C4336B991F}"/>
              </a:ext>
            </a:extLst>
          </p:cNvPr>
          <p:cNvSpPr txBox="1"/>
          <p:nvPr/>
        </p:nvSpPr>
        <p:spPr>
          <a:xfrm>
            <a:off x="525177" y="1551801"/>
            <a:ext cx="983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문자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0D2FDE-7A84-534A-B66D-2BC99037436E}"/>
              </a:ext>
            </a:extLst>
          </p:cNvPr>
          <p:cNvSpPr txBox="1"/>
          <p:nvPr/>
        </p:nvSpPr>
        <p:spPr>
          <a:xfrm>
            <a:off x="3191980" y="1591833"/>
            <a:ext cx="983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문자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27974D-5647-2344-9A8B-087D7327EC48}"/>
              </a:ext>
            </a:extLst>
          </p:cNvPr>
          <p:cNvSpPr txBox="1"/>
          <p:nvPr/>
        </p:nvSpPr>
        <p:spPr>
          <a:xfrm>
            <a:off x="1805997" y="1936401"/>
            <a:ext cx="98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소스코드 의존성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D0508C-1CDC-6F4C-94FE-E891BC2F1918}"/>
              </a:ext>
            </a:extLst>
          </p:cNvPr>
          <p:cNvGrpSpPr/>
          <p:nvPr/>
        </p:nvGrpSpPr>
        <p:grpSpPr>
          <a:xfrm>
            <a:off x="7669978" y="1150565"/>
            <a:ext cx="1408101" cy="539735"/>
            <a:chOff x="6108807" y="1091134"/>
            <a:chExt cx="1408101" cy="53973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0700D7E-6621-D34A-AD45-80EEE5EA0884}"/>
                </a:ext>
              </a:extLst>
            </p:cNvPr>
            <p:cNvSpPr/>
            <p:nvPr/>
          </p:nvSpPr>
          <p:spPr>
            <a:xfrm>
              <a:off x="6108807" y="1091134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92D0AFB-3575-E746-B184-9B3465DFF8EB}"/>
                </a:ext>
              </a:extLst>
            </p:cNvPr>
            <p:cNvSpPr txBox="1"/>
            <p:nvPr/>
          </p:nvSpPr>
          <p:spPr>
            <a:xfrm>
              <a:off x="6108807" y="1222501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Encrypt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A35CE5E-783D-454E-8D69-8814571CD064}"/>
              </a:ext>
            </a:extLst>
          </p:cNvPr>
          <p:cNvGrpSpPr/>
          <p:nvPr/>
        </p:nvGrpSpPr>
        <p:grpSpPr>
          <a:xfrm>
            <a:off x="6613902" y="2062297"/>
            <a:ext cx="1408101" cy="727079"/>
            <a:chOff x="6108807" y="1868832"/>
            <a:chExt cx="1408101" cy="72707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CC1812F-70DB-AF44-9EDD-4A0D05A09C3B}"/>
                </a:ext>
              </a:extLst>
            </p:cNvPr>
            <p:cNvSpPr/>
            <p:nvPr/>
          </p:nvSpPr>
          <p:spPr>
            <a:xfrm>
              <a:off x="6108807" y="2056176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518245F-BACE-6141-84E1-AB4E41730C72}"/>
                </a:ext>
              </a:extLst>
            </p:cNvPr>
            <p:cNvSpPr txBox="1"/>
            <p:nvPr/>
          </p:nvSpPr>
          <p:spPr>
            <a:xfrm>
              <a:off x="6108807" y="2187543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Char Reader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70B2E7D0-5270-3340-B7CB-A9C1C279E7C6}"/>
                </a:ext>
              </a:extLst>
            </p:cNvPr>
            <p:cNvSpPr/>
            <p:nvPr/>
          </p:nvSpPr>
          <p:spPr>
            <a:xfrm>
              <a:off x="7032691" y="1868832"/>
              <a:ext cx="450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16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B5C9DBAC-C1DA-9F45-AFC8-6DEB5310F2E2}"/>
              </a:ext>
            </a:extLst>
          </p:cNvPr>
          <p:cNvGrpSpPr/>
          <p:nvPr/>
        </p:nvGrpSpPr>
        <p:grpSpPr>
          <a:xfrm>
            <a:off x="8680195" y="2056828"/>
            <a:ext cx="1408101" cy="727079"/>
            <a:chOff x="6108807" y="1868832"/>
            <a:chExt cx="1408101" cy="727079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15052B5B-8607-2842-A137-2E5FA093EE9E}"/>
                </a:ext>
              </a:extLst>
            </p:cNvPr>
            <p:cNvSpPr/>
            <p:nvPr/>
          </p:nvSpPr>
          <p:spPr>
            <a:xfrm>
              <a:off x="6108807" y="2056176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E757B8C-4D9B-244C-8673-6BDA69E96F22}"/>
                </a:ext>
              </a:extLst>
            </p:cNvPr>
            <p:cNvSpPr txBox="1"/>
            <p:nvPr/>
          </p:nvSpPr>
          <p:spPr>
            <a:xfrm>
              <a:off x="6108807" y="2187543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Char Writer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47A7712-F145-3946-B843-2005162833D9}"/>
                </a:ext>
              </a:extLst>
            </p:cNvPr>
            <p:cNvSpPr/>
            <p:nvPr/>
          </p:nvSpPr>
          <p:spPr>
            <a:xfrm>
              <a:off x="7032691" y="1868832"/>
              <a:ext cx="450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1600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5DB9AD45-2FCD-0747-9ADE-8994677BCB1D}"/>
              </a:ext>
            </a:extLst>
          </p:cNvPr>
          <p:cNvGrpSpPr/>
          <p:nvPr/>
        </p:nvGrpSpPr>
        <p:grpSpPr>
          <a:xfrm>
            <a:off x="6613902" y="3352597"/>
            <a:ext cx="1408101" cy="539735"/>
            <a:chOff x="6108807" y="1091134"/>
            <a:chExt cx="1408101" cy="53973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422C2D2-3A70-0A45-8192-0A259ABB5EB0}"/>
                </a:ext>
              </a:extLst>
            </p:cNvPr>
            <p:cNvSpPr/>
            <p:nvPr/>
          </p:nvSpPr>
          <p:spPr>
            <a:xfrm>
              <a:off x="6108807" y="1091134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566DF97-B98D-E145-A62F-092FC96972F0}"/>
                </a:ext>
              </a:extLst>
            </p:cNvPr>
            <p:cNvSpPr txBox="1"/>
            <p:nvPr/>
          </p:nvSpPr>
          <p:spPr>
            <a:xfrm>
              <a:off x="6108807" y="1130168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Console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Reader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A802B9A5-8BB3-C541-B716-DB3F6AF2D0CD}"/>
              </a:ext>
            </a:extLst>
          </p:cNvPr>
          <p:cNvGrpSpPr/>
          <p:nvPr/>
        </p:nvGrpSpPr>
        <p:grpSpPr>
          <a:xfrm>
            <a:off x="8680195" y="3360961"/>
            <a:ext cx="1408101" cy="539735"/>
            <a:chOff x="6108807" y="1091134"/>
            <a:chExt cx="1408101" cy="539735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1ACE52B8-9029-0140-B9AF-BF93F899DC0D}"/>
                </a:ext>
              </a:extLst>
            </p:cNvPr>
            <p:cNvSpPr/>
            <p:nvPr/>
          </p:nvSpPr>
          <p:spPr>
            <a:xfrm>
              <a:off x="6108807" y="1091134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FBC0A39-3DA6-C14F-B226-9AB5C2DC2D55}"/>
                </a:ext>
              </a:extLst>
            </p:cNvPr>
            <p:cNvSpPr txBox="1"/>
            <p:nvPr/>
          </p:nvSpPr>
          <p:spPr>
            <a:xfrm>
              <a:off x="6108807" y="1130168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Console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Writer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DD770DC5-048E-1243-A5DB-F4B4F8D2C673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7317952" y="2975023"/>
            <a:ext cx="1" cy="377574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삼각형 145">
            <a:extLst>
              <a:ext uri="{FF2B5EF4-FFF2-40B4-BE49-F238E27FC236}">
                <a16:creationId xmlns:a16="http://schemas.microsoft.com/office/drawing/2014/main" id="{80EC9F6C-8E4E-8246-9031-1035517B71BF}"/>
              </a:ext>
            </a:extLst>
          </p:cNvPr>
          <p:cNvSpPr/>
          <p:nvPr/>
        </p:nvSpPr>
        <p:spPr>
          <a:xfrm>
            <a:off x="7267771" y="279872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0D39FBD6-C92B-6443-9873-1194A49AC958}"/>
              </a:ext>
            </a:extLst>
          </p:cNvPr>
          <p:cNvCxnSpPr>
            <a:cxnSpLocks/>
          </p:cNvCxnSpPr>
          <p:nvPr/>
        </p:nvCxnSpPr>
        <p:spPr>
          <a:xfrm>
            <a:off x="9392494" y="2983399"/>
            <a:ext cx="1" cy="377574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삼각형 147">
            <a:extLst>
              <a:ext uri="{FF2B5EF4-FFF2-40B4-BE49-F238E27FC236}">
                <a16:creationId xmlns:a16="http://schemas.microsoft.com/office/drawing/2014/main" id="{4E2DF00C-42B1-1147-B93B-04DCAD664CC4}"/>
              </a:ext>
            </a:extLst>
          </p:cNvPr>
          <p:cNvSpPr/>
          <p:nvPr/>
        </p:nvSpPr>
        <p:spPr>
          <a:xfrm>
            <a:off x="9331162" y="2807096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A96EDB05-6C55-0F48-A2BF-E842F7B33525}"/>
              </a:ext>
            </a:extLst>
          </p:cNvPr>
          <p:cNvCxnSpPr>
            <a:cxnSpLocks/>
            <a:stCxn id="129" idx="2"/>
            <a:endCxn id="131" idx="0"/>
          </p:cNvCxnSpPr>
          <p:nvPr/>
        </p:nvCxnSpPr>
        <p:spPr>
          <a:xfrm rot="5400000">
            <a:off x="7566321" y="1441932"/>
            <a:ext cx="559341" cy="105607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[E] 150">
            <a:extLst>
              <a:ext uri="{FF2B5EF4-FFF2-40B4-BE49-F238E27FC236}">
                <a16:creationId xmlns:a16="http://schemas.microsoft.com/office/drawing/2014/main" id="{DD02DBAA-30C8-E241-A51F-CABA9EAB19CC}"/>
              </a:ext>
            </a:extLst>
          </p:cNvPr>
          <p:cNvCxnSpPr>
            <a:cxnSpLocks/>
            <a:stCxn id="129" idx="2"/>
            <a:endCxn id="135" idx="0"/>
          </p:cNvCxnSpPr>
          <p:nvPr/>
        </p:nvCxnSpPr>
        <p:spPr>
          <a:xfrm rot="16200000" flipH="1">
            <a:off x="8602201" y="1462127"/>
            <a:ext cx="553872" cy="101021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5A2D8A7B-D6E2-584D-AC32-ED0071DBC89D}"/>
              </a:ext>
            </a:extLst>
          </p:cNvPr>
          <p:cNvSpPr/>
          <p:nvPr/>
        </p:nvSpPr>
        <p:spPr>
          <a:xfrm>
            <a:off x="5787483" y="1014759"/>
            <a:ext cx="5151863" cy="2177274"/>
          </a:xfrm>
          <a:prstGeom prst="ellips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68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5AFA28-D720-A84C-9A70-7027B3521FD1}"/>
              </a:ext>
            </a:extLst>
          </p:cNvPr>
          <p:cNvSpPr/>
          <p:nvPr/>
        </p:nvSpPr>
        <p:spPr>
          <a:xfrm>
            <a:off x="847738" y="470460"/>
            <a:ext cx="1858384" cy="34269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0F0AAE-DB0B-2841-BBD2-A697CCD0F6F2}"/>
              </a:ext>
            </a:extLst>
          </p:cNvPr>
          <p:cNvSpPr txBox="1"/>
          <p:nvPr/>
        </p:nvSpPr>
        <p:spPr>
          <a:xfrm>
            <a:off x="962038" y="503305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EDBB7C1-F734-E34C-9823-12A6FBC160A8}"/>
              </a:ext>
            </a:extLst>
          </p:cNvPr>
          <p:cNvSpPr/>
          <p:nvPr/>
        </p:nvSpPr>
        <p:spPr>
          <a:xfrm>
            <a:off x="847738" y="813150"/>
            <a:ext cx="1858384" cy="65387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1BD682-0054-664C-9B44-8173AE687314}"/>
              </a:ext>
            </a:extLst>
          </p:cNvPr>
          <p:cNvSpPr txBox="1"/>
          <p:nvPr/>
        </p:nvSpPr>
        <p:spPr>
          <a:xfrm>
            <a:off x="847738" y="800499"/>
            <a:ext cx="147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 principle</a:t>
            </a:r>
            <a:b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</a:b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 rate</a:t>
            </a:r>
          </a:p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 period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9C99239-FE2B-3640-B147-88C1D9753A21}"/>
              </a:ext>
            </a:extLst>
          </p:cNvPr>
          <p:cNvSpPr/>
          <p:nvPr/>
        </p:nvSpPr>
        <p:spPr>
          <a:xfrm>
            <a:off x="847738" y="1475675"/>
            <a:ext cx="1858384" cy="75456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E69DC4-9919-CD44-BCF4-E79A565C7F2A}"/>
              </a:ext>
            </a:extLst>
          </p:cNvPr>
          <p:cNvSpPr txBox="1"/>
          <p:nvPr/>
        </p:nvSpPr>
        <p:spPr>
          <a:xfrm>
            <a:off x="847738" y="1499872"/>
            <a:ext cx="185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makePayment</a:t>
            </a: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()</a:t>
            </a:r>
          </a:p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applyInterest</a:t>
            </a: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()</a:t>
            </a:r>
          </a:p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chargeLateFee</a:t>
            </a: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96873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8436E5C-B9F3-2D47-B9CF-4BD6437BCAC3}"/>
              </a:ext>
            </a:extLst>
          </p:cNvPr>
          <p:cNvGrpSpPr/>
          <p:nvPr/>
        </p:nvGrpSpPr>
        <p:grpSpPr>
          <a:xfrm>
            <a:off x="1418350" y="1626040"/>
            <a:ext cx="1408101" cy="539735"/>
            <a:chOff x="3737640" y="1066800"/>
            <a:chExt cx="1408101" cy="53973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3F63C16-D24C-6E4E-9717-A81DCA48CAA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E4EE8F-37F1-4A48-BF59-74C722348FDB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4FF624C-30ED-614F-B5D7-6CFE6841C333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>
          <a:xfrm flipV="1">
            <a:off x="2826451" y="1890325"/>
            <a:ext cx="818332" cy="558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FF565E-B8F0-AD4E-88ED-660E4137AC12}"/>
              </a:ext>
            </a:extLst>
          </p:cNvPr>
          <p:cNvCxnSpPr>
            <a:cxnSpLocks/>
            <a:stCxn id="59" idx="3"/>
            <a:endCxn id="49" idx="1"/>
          </p:cNvCxnSpPr>
          <p:nvPr/>
        </p:nvCxnSpPr>
        <p:spPr>
          <a:xfrm>
            <a:off x="2826450" y="3048442"/>
            <a:ext cx="818333" cy="1441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삼각형 16">
            <a:extLst>
              <a:ext uri="{FF2B5EF4-FFF2-40B4-BE49-F238E27FC236}">
                <a16:creationId xmlns:a16="http://schemas.microsoft.com/office/drawing/2014/main" id="{06263C1C-36C8-8E46-9CCE-F03107855B09}"/>
              </a:ext>
            </a:extLst>
          </p:cNvPr>
          <p:cNvSpPr/>
          <p:nvPr/>
        </p:nvSpPr>
        <p:spPr>
          <a:xfrm rot="5400000">
            <a:off x="3497465" y="2958651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76B93C0-BF7C-5341-B2F0-C53EB89C4D77}"/>
              </a:ext>
            </a:extLst>
          </p:cNvPr>
          <p:cNvGrpSpPr/>
          <p:nvPr/>
        </p:nvGrpSpPr>
        <p:grpSpPr>
          <a:xfrm>
            <a:off x="7811371" y="2239581"/>
            <a:ext cx="1408101" cy="539735"/>
            <a:chOff x="3737640" y="1066800"/>
            <a:chExt cx="1408101" cy="53973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3B34C51-6B9C-1B4B-A506-45F9A2A9201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93150A-D7EF-0645-9C47-6E16298D1E34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B6FB14A-B461-EC45-B811-8458171D96E0}"/>
              </a:ext>
            </a:extLst>
          </p:cNvPr>
          <p:cNvGrpSpPr/>
          <p:nvPr/>
        </p:nvGrpSpPr>
        <p:grpSpPr>
          <a:xfrm>
            <a:off x="1418348" y="4301362"/>
            <a:ext cx="1408101" cy="539735"/>
            <a:chOff x="3737640" y="1066800"/>
            <a:chExt cx="1408101" cy="5397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06FE30-C9ED-C64C-9A77-77B2825AF1F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961D773-9690-1042-873C-68C9019794C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View Model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5F6EE4C-1B4D-9F49-82C5-8CA7E52E4D9A}"/>
              </a:ext>
            </a:extLst>
          </p:cNvPr>
          <p:cNvGrpSpPr/>
          <p:nvPr/>
        </p:nvGrpSpPr>
        <p:grpSpPr>
          <a:xfrm>
            <a:off x="1418348" y="5615828"/>
            <a:ext cx="1408101" cy="539735"/>
            <a:chOff x="3737640" y="1066800"/>
            <a:chExt cx="1408101" cy="53973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D357A5B-F559-AF48-8AE4-EEEE38A51C1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8651A7-003F-F346-AC9A-080B4C6D0ECC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View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38A727B-C1A5-074E-AEF3-75922A2BC9BC}"/>
              </a:ext>
            </a:extLst>
          </p:cNvPr>
          <p:cNvGrpSpPr/>
          <p:nvPr/>
        </p:nvGrpSpPr>
        <p:grpSpPr>
          <a:xfrm>
            <a:off x="3644783" y="701062"/>
            <a:ext cx="1408101" cy="539735"/>
            <a:chOff x="3737640" y="1066800"/>
            <a:chExt cx="1408101" cy="53973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40DAA91-D44C-5540-BF20-AF7274B8BB4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F96F6DB-6548-F54D-A45F-34CA98C475CF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4BA396E-00C7-D744-ABE4-22474D1DFC9D}"/>
              </a:ext>
            </a:extLst>
          </p:cNvPr>
          <p:cNvSpPr/>
          <p:nvPr/>
        </p:nvSpPr>
        <p:spPr>
          <a:xfrm>
            <a:off x="4531431" y="590447"/>
            <a:ext cx="450764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ko-Kore-KR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&lt;DS&gt;</a:t>
            </a:r>
            <a:endParaRPr lang="ko-Kore-KR" altLang="en-US" sz="9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619E860-020E-7541-AA15-8E20C6F35751}"/>
              </a:ext>
            </a:extLst>
          </p:cNvPr>
          <p:cNvGrpSpPr/>
          <p:nvPr/>
        </p:nvGrpSpPr>
        <p:grpSpPr>
          <a:xfrm>
            <a:off x="3644783" y="1510771"/>
            <a:ext cx="1408103" cy="655005"/>
            <a:chOff x="3578876" y="1954497"/>
            <a:chExt cx="1408103" cy="65500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F47A5F1-B1FB-A04A-97C1-0500222B235E}"/>
                </a:ext>
              </a:extLst>
            </p:cNvPr>
            <p:cNvGrpSpPr/>
            <p:nvPr/>
          </p:nvGrpSpPr>
          <p:grpSpPr>
            <a:xfrm>
              <a:off x="3578876" y="2069767"/>
              <a:ext cx="1408103" cy="539735"/>
              <a:chOff x="3737638" y="1066800"/>
              <a:chExt cx="1408103" cy="53973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C3E54B9-1001-F342-8338-2208F8220530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F56463-3293-4848-A97D-9044B4A3FF9B}"/>
                  </a:ext>
                </a:extLst>
              </p:cNvPr>
              <p:cNvSpPr txBox="1"/>
              <p:nvPr/>
            </p:nvSpPr>
            <p:spPr>
              <a:xfrm>
                <a:off x="3737638" y="1100251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Input 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Boundary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FDA1DDC-3382-8442-BCB9-54B7CBB51A7C}"/>
                </a:ext>
              </a:extLst>
            </p:cNvPr>
            <p:cNvSpPr/>
            <p:nvPr/>
          </p:nvSpPr>
          <p:spPr>
            <a:xfrm>
              <a:off x="4497579" y="1954497"/>
              <a:ext cx="319737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9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925D24-27C8-FB40-85E5-3F1A785F4E2E}"/>
              </a:ext>
            </a:extLst>
          </p:cNvPr>
          <p:cNvGrpSpPr/>
          <p:nvPr/>
        </p:nvGrpSpPr>
        <p:grpSpPr>
          <a:xfrm>
            <a:off x="3644783" y="2661036"/>
            <a:ext cx="1408102" cy="653130"/>
            <a:chOff x="3578876" y="3309883"/>
            <a:chExt cx="1408102" cy="65313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98CE5C-3BA3-914F-A31F-7B10C9C8F907}"/>
                </a:ext>
              </a:extLst>
            </p:cNvPr>
            <p:cNvGrpSpPr/>
            <p:nvPr/>
          </p:nvGrpSpPr>
          <p:grpSpPr>
            <a:xfrm>
              <a:off x="3578876" y="3423278"/>
              <a:ext cx="1408102" cy="539735"/>
              <a:chOff x="3737639" y="1066800"/>
              <a:chExt cx="1408102" cy="539735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A76761C0-0279-304D-87B6-DB579FA161F3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442A213-3BA8-2042-82DB-AA1B7F1C15DC}"/>
                  </a:ext>
                </a:extLst>
              </p:cNvPr>
              <p:cNvSpPr txBox="1"/>
              <p:nvPr/>
            </p:nvSpPr>
            <p:spPr>
              <a:xfrm>
                <a:off x="3737639" y="1111419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Output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Boundary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0220C5F-C90C-6C4D-8DB4-CDCC41A2D02A}"/>
                </a:ext>
              </a:extLst>
            </p:cNvPr>
            <p:cNvSpPr/>
            <p:nvPr/>
          </p:nvSpPr>
          <p:spPr>
            <a:xfrm>
              <a:off x="4531038" y="3309883"/>
              <a:ext cx="319737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9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8B2CCF7-D073-3047-AB7B-2D12A249CAEA}"/>
              </a:ext>
            </a:extLst>
          </p:cNvPr>
          <p:cNvGrpSpPr/>
          <p:nvPr/>
        </p:nvGrpSpPr>
        <p:grpSpPr>
          <a:xfrm>
            <a:off x="3644783" y="3571595"/>
            <a:ext cx="1408101" cy="648352"/>
            <a:chOff x="3578876" y="4830228"/>
            <a:chExt cx="1408101" cy="64835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218E13E-A0E3-8B45-BC33-05DB07289130}"/>
                </a:ext>
              </a:extLst>
            </p:cNvPr>
            <p:cNvGrpSpPr/>
            <p:nvPr/>
          </p:nvGrpSpPr>
          <p:grpSpPr>
            <a:xfrm>
              <a:off x="3578876" y="4938845"/>
              <a:ext cx="1408101" cy="539735"/>
              <a:chOff x="3737640" y="1066800"/>
              <a:chExt cx="1408101" cy="539735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EA118C3-8182-0E44-9A56-E476448D012C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E4CEFF-8EA3-AF48-8598-EE042E71F715}"/>
                  </a:ext>
                </a:extLst>
              </p:cNvPr>
              <p:cNvSpPr txBox="1"/>
              <p:nvPr/>
            </p:nvSpPr>
            <p:spPr>
              <a:xfrm>
                <a:off x="3737640" y="1198168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Output Data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2249673-9C79-0742-9FBF-9BA65F3BBC7B}"/>
                </a:ext>
              </a:extLst>
            </p:cNvPr>
            <p:cNvSpPr/>
            <p:nvPr/>
          </p:nvSpPr>
          <p:spPr>
            <a:xfrm>
              <a:off x="4432065" y="4830228"/>
              <a:ext cx="450764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&lt;DS&gt;</a:t>
              </a:r>
              <a:endParaRPr lang="ko-Kore-KR" altLang="en-US" sz="900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38FC8EF-1821-E843-8145-524F7AC08079}"/>
              </a:ext>
            </a:extLst>
          </p:cNvPr>
          <p:cNvGrpSpPr/>
          <p:nvPr/>
        </p:nvGrpSpPr>
        <p:grpSpPr>
          <a:xfrm>
            <a:off x="1418349" y="2778574"/>
            <a:ext cx="1408101" cy="539735"/>
            <a:chOff x="3737640" y="1066800"/>
            <a:chExt cx="1408101" cy="53973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9F39D68-72A2-064A-9D28-76464FE4AA5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A87E5D-34D2-5F4A-A765-EEB8E80E29E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Presenter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A174905-CB32-294B-B5CF-F6257C4523A5}"/>
              </a:ext>
            </a:extLst>
          </p:cNvPr>
          <p:cNvGrpSpPr/>
          <p:nvPr/>
        </p:nvGrpSpPr>
        <p:grpSpPr>
          <a:xfrm>
            <a:off x="5659976" y="2234696"/>
            <a:ext cx="1408101" cy="539735"/>
            <a:chOff x="3737640" y="1066800"/>
            <a:chExt cx="1408101" cy="53973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9BBBA0C-C0FE-0E49-923E-CC265527B2F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BB6013-7E22-174B-B70A-39E26549946D}"/>
                </a:ext>
              </a:extLst>
            </p:cNvPr>
            <p:cNvSpPr txBox="1"/>
            <p:nvPr/>
          </p:nvSpPr>
          <p:spPr>
            <a:xfrm>
              <a:off x="373764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Interactor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608D7E0D-170B-ED43-B167-F67FAD555C71}"/>
              </a:ext>
            </a:extLst>
          </p:cNvPr>
          <p:cNvGrpSpPr/>
          <p:nvPr/>
        </p:nvGrpSpPr>
        <p:grpSpPr>
          <a:xfrm>
            <a:off x="5659974" y="4158931"/>
            <a:ext cx="1408101" cy="666419"/>
            <a:chOff x="6129263" y="3935908"/>
            <a:chExt cx="1408101" cy="66641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D3E09FB-CCB0-F449-A69D-D6D24B48E0AE}"/>
                </a:ext>
              </a:extLst>
            </p:cNvPr>
            <p:cNvGrpSpPr/>
            <p:nvPr/>
          </p:nvGrpSpPr>
          <p:grpSpPr>
            <a:xfrm>
              <a:off x="6129263" y="4062592"/>
              <a:ext cx="1408101" cy="539735"/>
              <a:chOff x="3737640" y="1066800"/>
              <a:chExt cx="1408101" cy="53973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C0F3F38-AA53-704E-925F-7B07FCC9ABCC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333CEB-5F3F-214F-9BFB-7B67DCA1A2C7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 Access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Interface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D730C0F-13A4-2A40-9DFE-F2B33199351F}"/>
                </a:ext>
              </a:extLst>
            </p:cNvPr>
            <p:cNvSpPr/>
            <p:nvPr/>
          </p:nvSpPr>
          <p:spPr>
            <a:xfrm>
              <a:off x="7114417" y="3935908"/>
              <a:ext cx="319737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900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A9C0760-0056-D949-9145-B30C8AD5C400}"/>
              </a:ext>
            </a:extLst>
          </p:cNvPr>
          <p:cNvGrpSpPr/>
          <p:nvPr/>
        </p:nvGrpSpPr>
        <p:grpSpPr>
          <a:xfrm>
            <a:off x="5659975" y="5610313"/>
            <a:ext cx="1408101" cy="539735"/>
            <a:chOff x="3737640" y="1066800"/>
            <a:chExt cx="1408101" cy="53973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366F1C-8FB1-214E-830D-1064CC23E6D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862AAC5-2F1F-EB4E-BF5A-039D7869AD1A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 Access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7DADF68-A760-DE49-A20D-855AC8788EC1}"/>
              </a:ext>
            </a:extLst>
          </p:cNvPr>
          <p:cNvGrpSpPr/>
          <p:nvPr/>
        </p:nvGrpSpPr>
        <p:grpSpPr>
          <a:xfrm>
            <a:off x="7811370" y="5610313"/>
            <a:ext cx="1408101" cy="539735"/>
            <a:chOff x="3737640" y="1066800"/>
            <a:chExt cx="1408101" cy="53973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6FE0F73-4A40-A044-8D08-5D379F7995D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42AD6C2-39E6-214D-8E1D-C816CE90E1FE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Database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40F4E33-2CA7-5147-8F52-228ABA15046B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122398" y="3950079"/>
            <a:ext cx="1522385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3B7E6BB-51E8-8F40-A97D-B7F3FA504EC6}"/>
              </a:ext>
            </a:extLst>
          </p:cNvPr>
          <p:cNvCxnSpPr>
            <a:cxnSpLocks/>
            <a:stCxn id="58" idx="2"/>
            <a:endCxn id="30" idx="0"/>
          </p:cNvCxnSpPr>
          <p:nvPr/>
        </p:nvCxnSpPr>
        <p:spPr>
          <a:xfrm flipH="1">
            <a:off x="2122399" y="3318309"/>
            <a:ext cx="1" cy="98305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D3C627B-4CF5-904B-83F2-84BD8C776D40}"/>
              </a:ext>
            </a:extLst>
          </p:cNvPr>
          <p:cNvCxnSpPr>
            <a:cxnSpLocks/>
            <a:stCxn id="33" idx="0"/>
            <a:endCxn id="30" idx="2"/>
          </p:cNvCxnSpPr>
          <p:nvPr/>
        </p:nvCxnSpPr>
        <p:spPr>
          <a:xfrm flipV="1">
            <a:off x="2122399" y="4841097"/>
            <a:ext cx="0" cy="77473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48F15657-CE0B-564E-8CA0-6905DA360A0F}"/>
              </a:ext>
            </a:extLst>
          </p:cNvPr>
          <p:cNvCxnSpPr>
            <a:cxnSpLocks/>
          </p:cNvCxnSpPr>
          <p:nvPr/>
        </p:nvCxnSpPr>
        <p:spPr>
          <a:xfrm flipH="1">
            <a:off x="1233021" y="5290042"/>
            <a:ext cx="890341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EAD33C79-2010-754C-B68B-E8B548E210BF}"/>
              </a:ext>
            </a:extLst>
          </p:cNvPr>
          <p:cNvCxnSpPr>
            <a:cxnSpLocks/>
          </p:cNvCxnSpPr>
          <p:nvPr/>
        </p:nvCxnSpPr>
        <p:spPr>
          <a:xfrm flipH="1" flipV="1">
            <a:off x="1233021" y="5179349"/>
            <a:ext cx="1967288" cy="357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A2A0009-E607-5C48-B9F1-215FE1B5BEBC}"/>
              </a:ext>
            </a:extLst>
          </p:cNvPr>
          <p:cNvGrpSpPr/>
          <p:nvPr/>
        </p:nvGrpSpPr>
        <p:grpSpPr>
          <a:xfrm>
            <a:off x="3200309" y="619939"/>
            <a:ext cx="94190" cy="4553828"/>
            <a:chOff x="7611365" y="578275"/>
            <a:chExt cx="85493" cy="4935787"/>
          </a:xfrm>
        </p:grpSpPr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2AFB8481-AAC8-FD41-ADAD-EB78485BD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BE30242A-6A77-004A-8F28-C94FC3F42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DBC9B995-8065-EF47-AB6E-A23D7308946D}"/>
              </a:ext>
            </a:extLst>
          </p:cNvPr>
          <p:cNvCxnSpPr>
            <a:cxnSpLocks/>
          </p:cNvCxnSpPr>
          <p:nvPr/>
        </p:nvCxnSpPr>
        <p:spPr>
          <a:xfrm flipH="1">
            <a:off x="3283348" y="5186921"/>
            <a:ext cx="6853083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65881AD-50AB-1B4F-8042-D619332C7C09}"/>
              </a:ext>
            </a:extLst>
          </p:cNvPr>
          <p:cNvCxnSpPr>
            <a:cxnSpLocks/>
            <a:stCxn id="62" idx="3"/>
            <a:endCxn id="27" idx="1"/>
          </p:cNvCxnSpPr>
          <p:nvPr/>
        </p:nvCxnSpPr>
        <p:spPr>
          <a:xfrm>
            <a:off x="7068077" y="2504563"/>
            <a:ext cx="743294" cy="4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2584F7-FC54-8740-8D0D-9F4C5BAA5DA5}"/>
              </a:ext>
            </a:extLst>
          </p:cNvPr>
          <p:cNvGrpSpPr/>
          <p:nvPr/>
        </p:nvGrpSpPr>
        <p:grpSpPr>
          <a:xfrm>
            <a:off x="7433587" y="627306"/>
            <a:ext cx="100327" cy="2460119"/>
            <a:chOff x="7611365" y="578275"/>
            <a:chExt cx="85493" cy="4935787"/>
          </a:xfrm>
        </p:grpSpPr>
        <p:cxnSp>
          <p:nvCxnSpPr>
            <p:cNvPr id="101" name="직선 연결선[R] 100">
              <a:extLst>
                <a:ext uri="{FF2B5EF4-FFF2-40B4-BE49-F238E27FC236}">
                  <a16:creationId xmlns:a16="http://schemas.microsoft.com/office/drawing/2014/main" id="{892A82D7-D117-DD4D-9516-7F3CFB8A4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D24B7062-8416-734D-8634-53901D5E45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BE54A1B-3577-7047-B788-726C30791738}"/>
              </a:ext>
            </a:extLst>
          </p:cNvPr>
          <p:cNvGrpSpPr/>
          <p:nvPr/>
        </p:nvGrpSpPr>
        <p:grpSpPr>
          <a:xfrm rot="16200000">
            <a:off x="8472762" y="1952773"/>
            <a:ext cx="84106" cy="2162458"/>
            <a:chOff x="7611365" y="578275"/>
            <a:chExt cx="85493" cy="4935787"/>
          </a:xfrm>
        </p:grpSpPr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F553EEB0-19C1-204A-B328-8CDC51EF6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>
              <a:extLst>
                <a:ext uri="{FF2B5EF4-FFF2-40B4-BE49-F238E27FC236}">
                  <a16:creationId xmlns:a16="http://schemas.microsoft.com/office/drawing/2014/main" id="{BE8C7ECA-63F8-D741-9B74-E8F6C68D4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꺾인 연결선[E] 105">
            <a:extLst>
              <a:ext uri="{FF2B5EF4-FFF2-40B4-BE49-F238E27FC236}">
                <a16:creationId xmlns:a16="http://schemas.microsoft.com/office/drawing/2014/main" id="{AD1C761C-F89C-9F46-9DFA-AAF53308B1D1}"/>
              </a:ext>
            </a:extLst>
          </p:cNvPr>
          <p:cNvCxnSpPr>
            <a:cxnSpLocks/>
            <a:stCxn id="21" idx="3"/>
            <a:endCxn id="27" idx="2"/>
          </p:cNvCxnSpPr>
          <p:nvPr/>
        </p:nvCxnSpPr>
        <p:spPr>
          <a:xfrm flipV="1">
            <a:off x="7068075" y="2779316"/>
            <a:ext cx="1447347" cy="177616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8569F00-55E5-2A46-AB4C-8DCFA609F81C}"/>
              </a:ext>
            </a:extLst>
          </p:cNvPr>
          <p:cNvCxnSpPr>
            <a:cxnSpLocks/>
            <a:stCxn id="65" idx="0"/>
            <a:endCxn id="20" idx="2"/>
          </p:cNvCxnSpPr>
          <p:nvPr/>
        </p:nvCxnSpPr>
        <p:spPr>
          <a:xfrm flipH="1" flipV="1">
            <a:off x="6364025" y="4825350"/>
            <a:ext cx="1" cy="784963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삼각형 75">
            <a:extLst>
              <a:ext uri="{FF2B5EF4-FFF2-40B4-BE49-F238E27FC236}">
                <a16:creationId xmlns:a16="http://schemas.microsoft.com/office/drawing/2014/main" id="{4A6C7BF3-B35E-5548-9888-92D0F76766B1}"/>
              </a:ext>
            </a:extLst>
          </p:cNvPr>
          <p:cNvSpPr/>
          <p:nvPr/>
        </p:nvSpPr>
        <p:spPr>
          <a:xfrm>
            <a:off x="6314262" y="4834202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E1F6A33-F796-B943-8B2E-A42C022BAE8A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>
            <a:off x="7068076" y="5880181"/>
            <a:ext cx="743294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36CC489-166D-BD46-B815-B2242149E123}"/>
              </a:ext>
            </a:extLst>
          </p:cNvPr>
          <p:cNvCxnSpPr>
            <a:cxnSpLocks/>
            <a:stCxn id="61" idx="2"/>
            <a:endCxn id="20" idx="0"/>
          </p:cNvCxnSpPr>
          <p:nvPr/>
        </p:nvCxnSpPr>
        <p:spPr>
          <a:xfrm flipH="1">
            <a:off x="6364025" y="2774431"/>
            <a:ext cx="2" cy="151118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[E] 120">
            <a:extLst>
              <a:ext uri="{FF2B5EF4-FFF2-40B4-BE49-F238E27FC236}">
                <a16:creationId xmlns:a16="http://schemas.microsoft.com/office/drawing/2014/main" id="{90EEAB32-CE5E-7C48-B262-2B79DF858442}"/>
              </a:ext>
            </a:extLst>
          </p:cNvPr>
          <p:cNvCxnSpPr>
            <a:cxnSpLocks/>
            <a:stCxn id="61" idx="2"/>
            <a:endCxn id="49" idx="3"/>
          </p:cNvCxnSpPr>
          <p:nvPr/>
        </p:nvCxnSpPr>
        <p:spPr>
          <a:xfrm rot="5400000">
            <a:off x="5570730" y="2256586"/>
            <a:ext cx="275452" cy="131114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E1035E45-0938-4C43-9A4B-9ECB6098CD17}"/>
              </a:ext>
            </a:extLst>
          </p:cNvPr>
          <p:cNvCxnSpPr>
            <a:cxnSpLocks/>
            <a:stCxn id="61" idx="2"/>
            <a:endCxn id="52" idx="3"/>
          </p:cNvCxnSpPr>
          <p:nvPr/>
        </p:nvCxnSpPr>
        <p:spPr>
          <a:xfrm rot="5400000">
            <a:off x="5120632" y="2706684"/>
            <a:ext cx="1175649" cy="131114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[E] 126">
            <a:extLst>
              <a:ext uri="{FF2B5EF4-FFF2-40B4-BE49-F238E27FC236}">
                <a16:creationId xmlns:a16="http://schemas.microsoft.com/office/drawing/2014/main" id="{085BBF52-0587-7A49-9C75-F11FE8C9513A}"/>
              </a:ext>
            </a:extLst>
          </p:cNvPr>
          <p:cNvCxnSpPr>
            <a:cxnSpLocks/>
            <a:stCxn id="61" idx="0"/>
            <a:endCxn id="37" idx="3"/>
          </p:cNvCxnSpPr>
          <p:nvPr/>
        </p:nvCxnSpPr>
        <p:spPr>
          <a:xfrm rot="16200000" flipV="1">
            <a:off x="5076573" y="947241"/>
            <a:ext cx="1263766" cy="131114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[E] 129">
            <a:extLst>
              <a:ext uri="{FF2B5EF4-FFF2-40B4-BE49-F238E27FC236}">
                <a16:creationId xmlns:a16="http://schemas.microsoft.com/office/drawing/2014/main" id="{C2BD2872-58DA-984F-AA33-1E03C5450B4C}"/>
              </a:ext>
            </a:extLst>
          </p:cNvPr>
          <p:cNvCxnSpPr>
            <a:cxnSpLocks/>
            <a:stCxn id="61" idx="0"/>
            <a:endCxn id="40" idx="3"/>
          </p:cNvCxnSpPr>
          <p:nvPr/>
        </p:nvCxnSpPr>
        <p:spPr>
          <a:xfrm rot="16200000" flipV="1">
            <a:off x="5536271" y="1406939"/>
            <a:ext cx="344371" cy="1311143"/>
          </a:xfrm>
          <a:prstGeom prst="bentConnector2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삼각형 132">
            <a:extLst>
              <a:ext uri="{FF2B5EF4-FFF2-40B4-BE49-F238E27FC236}">
                <a16:creationId xmlns:a16="http://schemas.microsoft.com/office/drawing/2014/main" id="{2156CBAC-2A02-9642-A9C5-4218D93AAAF9}"/>
              </a:ext>
            </a:extLst>
          </p:cNvPr>
          <p:cNvSpPr/>
          <p:nvPr/>
        </p:nvSpPr>
        <p:spPr>
          <a:xfrm rot="16200000">
            <a:off x="5073494" y="180756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E638012-D509-F947-A54A-AD29E657AB7A}"/>
              </a:ext>
            </a:extLst>
          </p:cNvPr>
          <p:cNvSpPr/>
          <p:nvPr/>
        </p:nvSpPr>
        <p:spPr>
          <a:xfrm>
            <a:off x="2327858" y="4183155"/>
            <a:ext cx="450764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ko-Kore-KR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&lt;DS&gt;</a:t>
            </a:r>
            <a:endParaRPr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2473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4D8B66E4-8FB3-354C-AD9F-949E002853A8}"/>
              </a:ext>
            </a:extLst>
          </p:cNvPr>
          <p:cNvGrpSpPr/>
          <p:nvPr/>
        </p:nvGrpSpPr>
        <p:grpSpPr>
          <a:xfrm>
            <a:off x="684480" y="982536"/>
            <a:ext cx="1408101" cy="539735"/>
            <a:chOff x="3737640" y="1066800"/>
            <a:chExt cx="1408101" cy="539735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DFDAE13-8772-CB47-9457-F67B1C291E5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3BEAD8E-513F-D842-A0A9-08D6706A4999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Client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ECB6A58-2F20-7744-BC6E-73A0DF540320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2092581" y="1246821"/>
            <a:ext cx="818332" cy="558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392C5A8-1538-D946-8233-53294E78D165}"/>
              </a:ext>
            </a:extLst>
          </p:cNvPr>
          <p:cNvGrpSpPr/>
          <p:nvPr/>
        </p:nvGrpSpPr>
        <p:grpSpPr>
          <a:xfrm>
            <a:off x="2910755" y="973686"/>
            <a:ext cx="1408101" cy="539735"/>
            <a:chOff x="3737640" y="1066800"/>
            <a:chExt cx="1408101" cy="53973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2E6D728-362A-7444-820B-11DEEF7B851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66C1543-8F62-3F4F-B116-F03230B45F76}"/>
                </a:ext>
              </a:extLst>
            </p:cNvPr>
            <p:cNvSpPr txBox="1"/>
            <p:nvPr/>
          </p:nvSpPr>
          <p:spPr>
            <a:xfrm>
              <a:off x="373764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Boundary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C6D73FD-D385-5B4E-BF55-BDA8C07759AA}"/>
              </a:ext>
            </a:extLst>
          </p:cNvPr>
          <p:cNvGrpSpPr/>
          <p:nvPr/>
        </p:nvGrpSpPr>
        <p:grpSpPr>
          <a:xfrm>
            <a:off x="2910755" y="2298382"/>
            <a:ext cx="1408101" cy="539735"/>
            <a:chOff x="3737640" y="1066800"/>
            <a:chExt cx="1408101" cy="5397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78F0D6C-912D-944F-B164-EF8D3B6FD2B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F97FED6-C1A7-A54E-9CB8-79BB8916FAC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B4F4ECB-8112-8D41-860D-7D36099B9C6E}"/>
              </a:ext>
            </a:extLst>
          </p:cNvPr>
          <p:cNvCxnSpPr>
            <a:cxnSpLocks/>
          </p:cNvCxnSpPr>
          <p:nvPr/>
        </p:nvCxnSpPr>
        <p:spPr>
          <a:xfrm flipH="1" flipV="1">
            <a:off x="3611001" y="1513419"/>
            <a:ext cx="1" cy="784963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삼각형 97">
            <a:extLst>
              <a:ext uri="{FF2B5EF4-FFF2-40B4-BE49-F238E27FC236}">
                <a16:creationId xmlns:a16="http://schemas.microsoft.com/office/drawing/2014/main" id="{2D09FB7B-8A3B-E945-8824-B0BD47C9B4CE}"/>
              </a:ext>
            </a:extLst>
          </p:cNvPr>
          <p:cNvSpPr/>
          <p:nvPr/>
        </p:nvSpPr>
        <p:spPr>
          <a:xfrm>
            <a:off x="3561238" y="1522271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자유형 1">
            <a:extLst>
              <a:ext uri="{FF2B5EF4-FFF2-40B4-BE49-F238E27FC236}">
                <a16:creationId xmlns:a16="http://schemas.microsoft.com/office/drawing/2014/main" id="{3203AE9F-722E-CD46-99FF-4E2CEAC56132}"/>
              </a:ext>
            </a:extLst>
          </p:cNvPr>
          <p:cNvSpPr/>
          <p:nvPr/>
        </p:nvSpPr>
        <p:spPr>
          <a:xfrm>
            <a:off x="1982262" y="387372"/>
            <a:ext cx="3439886" cy="1916101"/>
          </a:xfrm>
          <a:custGeom>
            <a:avLst/>
            <a:gdLst>
              <a:gd name="connsiteX0" fmla="*/ 0 w 3439886"/>
              <a:gd name="connsiteY0" fmla="*/ 0 h 1916101"/>
              <a:gd name="connsiteX1" fmla="*/ 293914 w 3439886"/>
              <a:gd name="connsiteY1" fmla="*/ 979714 h 1916101"/>
              <a:gd name="connsiteX2" fmla="*/ 598714 w 3439886"/>
              <a:gd name="connsiteY2" fmla="*/ 1230086 h 1916101"/>
              <a:gd name="connsiteX3" fmla="*/ 1447800 w 3439886"/>
              <a:gd name="connsiteY3" fmla="*/ 1578428 h 1916101"/>
              <a:gd name="connsiteX4" fmla="*/ 2547257 w 3439886"/>
              <a:gd name="connsiteY4" fmla="*/ 1589314 h 1916101"/>
              <a:gd name="connsiteX5" fmla="*/ 3439886 w 3439886"/>
              <a:gd name="connsiteY5" fmla="*/ 1915886 h 191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9886" h="1916101">
                <a:moveTo>
                  <a:pt x="0" y="0"/>
                </a:moveTo>
                <a:cubicBezTo>
                  <a:pt x="97064" y="387350"/>
                  <a:pt x="194128" y="774700"/>
                  <a:pt x="293914" y="979714"/>
                </a:cubicBezTo>
                <a:cubicBezTo>
                  <a:pt x="393700" y="1184728"/>
                  <a:pt x="406400" y="1130300"/>
                  <a:pt x="598714" y="1230086"/>
                </a:cubicBezTo>
                <a:cubicBezTo>
                  <a:pt x="791028" y="1329872"/>
                  <a:pt x="1123043" y="1518557"/>
                  <a:pt x="1447800" y="1578428"/>
                </a:cubicBezTo>
                <a:cubicBezTo>
                  <a:pt x="1772557" y="1638299"/>
                  <a:pt x="2215243" y="1533071"/>
                  <a:pt x="2547257" y="1589314"/>
                </a:cubicBezTo>
                <a:cubicBezTo>
                  <a:pt x="2879271" y="1645557"/>
                  <a:pt x="3307443" y="1924957"/>
                  <a:pt x="3439886" y="1915886"/>
                </a:cubicBez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자유형 2">
            <a:extLst>
              <a:ext uri="{FF2B5EF4-FFF2-40B4-BE49-F238E27FC236}">
                <a16:creationId xmlns:a16="http://schemas.microsoft.com/office/drawing/2014/main" id="{C558D8E1-BDF8-884D-BA33-9F34C479BA7B}"/>
              </a:ext>
            </a:extLst>
          </p:cNvPr>
          <p:cNvSpPr/>
          <p:nvPr/>
        </p:nvSpPr>
        <p:spPr>
          <a:xfrm>
            <a:off x="1059366" y="1728439"/>
            <a:ext cx="1717288" cy="735980"/>
          </a:xfrm>
          <a:custGeom>
            <a:avLst/>
            <a:gdLst>
              <a:gd name="connsiteX0" fmla="*/ 1717288 w 1717288"/>
              <a:gd name="connsiteY0" fmla="*/ 0 h 735980"/>
              <a:gd name="connsiteX1" fmla="*/ 1081668 w 1717288"/>
              <a:gd name="connsiteY1" fmla="*/ 613317 h 735980"/>
              <a:gd name="connsiteX2" fmla="*/ 0 w 1717288"/>
              <a:gd name="connsiteY2" fmla="*/ 735980 h 73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7288" h="735980">
                <a:moveTo>
                  <a:pt x="1717288" y="0"/>
                </a:moveTo>
                <a:cubicBezTo>
                  <a:pt x="1542585" y="245327"/>
                  <a:pt x="1367883" y="490654"/>
                  <a:pt x="1081668" y="613317"/>
                </a:cubicBezTo>
                <a:cubicBezTo>
                  <a:pt x="795453" y="735980"/>
                  <a:pt x="397726" y="735980"/>
                  <a:pt x="0" y="735980"/>
                </a:cubicBez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B71BDC75-A298-7F41-8929-E690F357DF58}"/>
              </a:ext>
            </a:extLst>
          </p:cNvPr>
          <p:cNvCxnSpPr>
            <a:cxnSpLocks/>
            <a:stCxn id="93" idx="1"/>
            <a:endCxn id="82" idx="2"/>
          </p:cNvCxnSpPr>
          <p:nvPr/>
        </p:nvCxnSpPr>
        <p:spPr>
          <a:xfrm rot="10800000">
            <a:off x="1388531" y="1522272"/>
            <a:ext cx="1522224" cy="1045979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E3D4710-3EC6-B046-8943-D4C3D612E75F}"/>
              </a:ext>
            </a:extLst>
          </p:cNvPr>
          <p:cNvSpPr/>
          <p:nvPr/>
        </p:nvSpPr>
        <p:spPr>
          <a:xfrm>
            <a:off x="3927866" y="867120"/>
            <a:ext cx="319737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ko-Kore-KR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9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0AD20A36-6C3D-D64D-85B9-8FF27342E6F7}"/>
              </a:ext>
            </a:extLst>
          </p:cNvPr>
          <p:cNvGrpSpPr/>
          <p:nvPr/>
        </p:nvGrpSpPr>
        <p:grpSpPr>
          <a:xfrm>
            <a:off x="5587300" y="3437850"/>
            <a:ext cx="1408101" cy="539735"/>
            <a:chOff x="3737640" y="1066800"/>
            <a:chExt cx="1408101" cy="53973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DCF49D1-1110-9F4D-AC0A-B5B072D6C50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0CE0C38-C0A4-C94A-B2C4-2CB9BBAFCAA1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Client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95C6619-67B9-A542-9E9E-334C48E12ACC}"/>
              </a:ext>
            </a:extLst>
          </p:cNvPr>
          <p:cNvCxnSpPr>
            <a:cxnSpLocks/>
            <a:stCxn id="113" idx="3"/>
          </p:cNvCxnSpPr>
          <p:nvPr/>
        </p:nvCxnSpPr>
        <p:spPr>
          <a:xfrm flipV="1">
            <a:off x="6995401" y="3702135"/>
            <a:ext cx="818332" cy="558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D8E56D1D-FFE0-BD41-BDDF-16F1385898B0}"/>
              </a:ext>
            </a:extLst>
          </p:cNvPr>
          <p:cNvGrpSpPr/>
          <p:nvPr/>
        </p:nvGrpSpPr>
        <p:grpSpPr>
          <a:xfrm>
            <a:off x="7813575" y="3429000"/>
            <a:ext cx="1408101" cy="539735"/>
            <a:chOff x="3737640" y="1066800"/>
            <a:chExt cx="1408101" cy="53973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44172EB-4970-D846-8E87-9B2842AE6AD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1D920B6-DEEC-A24C-A7D9-0D31D9E484FC}"/>
                </a:ext>
              </a:extLst>
            </p:cNvPr>
            <p:cNvSpPr txBox="1"/>
            <p:nvPr/>
          </p:nvSpPr>
          <p:spPr>
            <a:xfrm>
              <a:off x="3737640" y="120701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Facade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9130D3B3-B992-F04C-B253-D39608A6204B}"/>
              </a:ext>
            </a:extLst>
          </p:cNvPr>
          <p:cNvGrpSpPr/>
          <p:nvPr/>
        </p:nvGrpSpPr>
        <p:grpSpPr>
          <a:xfrm>
            <a:off x="8671693" y="4108953"/>
            <a:ext cx="1099966" cy="374325"/>
            <a:chOff x="3737640" y="1066800"/>
            <a:chExt cx="1408101" cy="53973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D235974-1C3E-4242-AAC2-CE63D55FE7E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1064C39-F30B-9D44-B16B-C0750890E5FA}"/>
                </a:ext>
              </a:extLst>
            </p:cNvPr>
            <p:cNvSpPr txBox="1"/>
            <p:nvPr/>
          </p:nvSpPr>
          <p:spPr>
            <a:xfrm>
              <a:off x="3737640" y="1146868"/>
              <a:ext cx="1408101" cy="39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64C642-45D8-7347-8E6B-259BE8CE88B0}"/>
              </a:ext>
            </a:extLst>
          </p:cNvPr>
          <p:cNvGrpSpPr/>
          <p:nvPr/>
        </p:nvGrpSpPr>
        <p:grpSpPr>
          <a:xfrm>
            <a:off x="8846396" y="4275218"/>
            <a:ext cx="1099966" cy="374325"/>
            <a:chOff x="3737640" y="1066800"/>
            <a:chExt cx="1408101" cy="53973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0FECB90-88BA-B64F-B813-A6A76FE1F15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8FC25A5-ACB9-0044-ACA9-8EB6BA7C97CD}"/>
                </a:ext>
              </a:extLst>
            </p:cNvPr>
            <p:cNvSpPr txBox="1"/>
            <p:nvPr/>
          </p:nvSpPr>
          <p:spPr>
            <a:xfrm>
              <a:off x="3737640" y="1146868"/>
              <a:ext cx="1408101" cy="39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4C1B744C-4F47-9241-B26A-822C06568751}"/>
              </a:ext>
            </a:extLst>
          </p:cNvPr>
          <p:cNvGrpSpPr/>
          <p:nvPr/>
        </p:nvGrpSpPr>
        <p:grpSpPr>
          <a:xfrm>
            <a:off x="9021099" y="4441483"/>
            <a:ext cx="1099966" cy="374325"/>
            <a:chOff x="3737640" y="1066800"/>
            <a:chExt cx="1408101" cy="539735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780F2E21-7D1C-164C-B77C-C8022E135CE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A1A8E67-082D-4746-88B3-7388B3E6D99B}"/>
                </a:ext>
              </a:extLst>
            </p:cNvPr>
            <p:cNvSpPr txBox="1"/>
            <p:nvPr/>
          </p:nvSpPr>
          <p:spPr>
            <a:xfrm>
              <a:off x="3737640" y="1146868"/>
              <a:ext cx="1408101" cy="39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F1F47216-041F-4941-8ED2-155DCD5644E2}"/>
              </a:ext>
            </a:extLst>
          </p:cNvPr>
          <p:cNvGrpSpPr/>
          <p:nvPr/>
        </p:nvGrpSpPr>
        <p:grpSpPr>
          <a:xfrm>
            <a:off x="9195802" y="4607748"/>
            <a:ext cx="1099966" cy="374325"/>
            <a:chOff x="3737640" y="1066800"/>
            <a:chExt cx="1408101" cy="539735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14DA73E5-D64F-9749-AD0D-706864B7751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4AA407A-3F9A-6948-8EA9-AD7335074AC9}"/>
                </a:ext>
              </a:extLst>
            </p:cNvPr>
            <p:cNvSpPr txBox="1"/>
            <p:nvPr/>
          </p:nvSpPr>
          <p:spPr>
            <a:xfrm>
              <a:off x="3737640" y="1146868"/>
              <a:ext cx="1408101" cy="39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9" name="꺾인 연결선[E] 138">
            <a:extLst>
              <a:ext uri="{FF2B5EF4-FFF2-40B4-BE49-F238E27FC236}">
                <a16:creationId xmlns:a16="http://schemas.microsoft.com/office/drawing/2014/main" id="{AE36C579-6C8B-EA4F-B38C-EB22BCEC7946}"/>
              </a:ext>
            </a:extLst>
          </p:cNvPr>
          <p:cNvCxnSpPr>
            <a:cxnSpLocks/>
            <a:stCxn id="116" idx="2"/>
            <a:endCxn id="125" idx="1"/>
          </p:cNvCxnSpPr>
          <p:nvPr/>
        </p:nvCxnSpPr>
        <p:spPr>
          <a:xfrm rot="16200000" flipH="1">
            <a:off x="8427535" y="4058825"/>
            <a:ext cx="334248" cy="154067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[E] 139">
            <a:extLst>
              <a:ext uri="{FF2B5EF4-FFF2-40B4-BE49-F238E27FC236}">
                <a16:creationId xmlns:a16="http://schemas.microsoft.com/office/drawing/2014/main" id="{C2543704-1FE1-5145-8757-AB93AFEB047A}"/>
              </a:ext>
            </a:extLst>
          </p:cNvPr>
          <p:cNvCxnSpPr>
            <a:cxnSpLocks/>
            <a:stCxn id="116" idx="2"/>
            <a:endCxn id="129" idx="1"/>
          </p:cNvCxnSpPr>
          <p:nvPr/>
        </p:nvCxnSpPr>
        <p:spPr>
          <a:xfrm rot="16200000" flipH="1">
            <a:off x="8431755" y="4054606"/>
            <a:ext cx="500513" cy="32877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[E] 140">
            <a:extLst>
              <a:ext uri="{FF2B5EF4-FFF2-40B4-BE49-F238E27FC236}">
                <a16:creationId xmlns:a16="http://schemas.microsoft.com/office/drawing/2014/main" id="{16184482-C998-F647-9C50-5CC3F412899B}"/>
              </a:ext>
            </a:extLst>
          </p:cNvPr>
          <p:cNvCxnSpPr>
            <a:cxnSpLocks/>
            <a:stCxn id="116" idx="2"/>
            <a:endCxn id="135" idx="1"/>
          </p:cNvCxnSpPr>
          <p:nvPr/>
        </p:nvCxnSpPr>
        <p:spPr>
          <a:xfrm rot="16200000" flipH="1">
            <a:off x="8435973" y="4050387"/>
            <a:ext cx="666778" cy="50347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[E] 141">
            <a:extLst>
              <a:ext uri="{FF2B5EF4-FFF2-40B4-BE49-F238E27FC236}">
                <a16:creationId xmlns:a16="http://schemas.microsoft.com/office/drawing/2014/main" id="{A4F3D0C7-A897-FD44-9E68-18FAFA3A842A}"/>
              </a:ext>
            </a:extLst>
          </p:cNvPr>
          <p:cNvCxnSpPr>
            <a:cxnSpLocks/>
            <a:endCxn id="138" idx="1"/>
          </p:cNvCxnSpPr>
          <p:nvPr/>
        </p:nvCxnSpPr>
        <p:spPr>
          <a:xfrm rot="16200000" flipH="1">
            <a:off x="8440191" y="4046167"/>
            <a:ext cx="837262" cy="67396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3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4D8B66E4-8FB3-354C-AD9F-949E002853A8}"/>
              </a:ext>
            </a:extLst>
          </p:cNvPr>
          <p:cNvGrpSpPr/>
          <p:nvPr/>
        </p:nvGrpSpPr>
        <p:grpSpPr>
          <a:xfrm>
            <a:off x="684480" y="982536"/>
            <a:ext cx="1408101" cy="539735"/>
            <a:chOff x="3737640" y="1066800"/>
            <a:chExt cx="1408101" cy="539735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DFDAE13-8772-CB47-9457-F67B1C291E5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3BEAD8E-513F-D842-A0A9-08D6706A4999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English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C6D73FD-D385-5B4E-BF55-BDA8C07759AA}"/>
              </a:ext>
            </a:extLst>
          </p:cNvPr>
          <p:cNvGrpSpPr/>
          <p:nvPr/>
        </p:nvGrpSpPr>
        <p:grpSpPr>
          <a:xfrm>
            <a:off x="3100326" y="1434292"/>
            <a:ext cx="1408101" cy="539735"/>
            <a:chOff x="3737640" y="1066800"/>
            <a:chExt cx="1408101" cy="5397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78F0D6C-912D-944F-B164-EF8D3B6FD2B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F97FED6-C1A7-A54E-9CB8-79BB8916FAC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Game Rules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2" name="꺾인 연결선[E] 141">
            <a:extLst>
              <a:ext uri="{FF2B5EF4-FFF2-40B4-BE49-F238E27FC236}">
                <a16:creationId xmlns:a16="http://schemas.microsoft.com/office/drawing/2014/main" id="{A4F3D0C7-A897-FD44-9E68-18FAFA3A842A}"/>
              </a:ext>
            </a:extLst>
          </p:cNvPr>
          <p:cNvCxnSpPr>
            <a:cxnSpLocks/>
            <a:stCxn id="83" idx="3"/>
            <a:endCxn id="94" idx="1"/>
          </p:cNvCxnSpPr>
          <p:nvPr/>
        </p:nvCxnSpPr>
        <p:spPr>
          <a:xfrm>
            <a:off x="2092581" y="1252404"/>
            <a:ext cx="1007745" cy="45175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9A2EED-201A-B442-AE1A-5BEFF5BA2336}"/>
              </a:ext>
            </a:extLst>
          </p:cNvPr>
          <p:cNvGrpSpPr/>
          <p:nvPr/>
        </p:nvGrpSpPr>
        <p:grpSpPr>
          <a:xfrm>
            <a:off x="684480" y="1972049"/>
            <a:ext cx="1408101" cy="539735"/>
            <a:chOff x="3737640" y="1066800"/>
            <a:chExt cx="1408101" cy="5397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F8545C1-2030-0149-B69B-29A97778565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CF14827-F047-654C-8586-C716FA8C2D6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Spanish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5BB53257-4E3C-DB43-8B97-3090BAE692B7}"/>
              </a:ext>
            </a:extLst>
          </p:cNvPr>
          <p:cNvCxnSpPr>
            <a:cxnSpLocks/>
            <a:stCxn id="43" idx="3"/>
            <a:endCxn id="94" idx="1"/>
          </p:cNvCxnSpPr>
          <p:nvPr/>
        </p:nvCxnSpPr>
        <p:spPr>
          <a:xfrm flipV="1">
            <a:off x="2092581" y="1704160"/>
            <a:ext cx="1007745" cy="53775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1116440-13D5-5D4E-97C1-AEC366B60666}"/>
              </a:ext>
            </a:extLst>
          </p:cNvPr>
          <p:cNvGrpSpPr/>
          <p:nvPr/>
        </p:nvGrpSpPr>
        <p:grpSpPr>
          <a:xfrm>
            <a:off x="4014977" y="3442010"/>
            <a:ext cx="1408101" cy="539735"/>
            <a:chOff x="3737640" y="1066800"/>
            <a:chExt cx="1408101" cy="53973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1D3012A-2338-4544-BF28-5B8DA5FB890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40A154C-DB27-B149-9598-8F1BC0179C49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English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0EF5D33-8C33-7945-80A6-49CD24892A7D}"/>
              </a:ext>
            </a:extLst>
          </p:cNvPr>
          <p:cNvGrpSpPr/>
          <p:nvPr/>
        </p:nvGrpSpPr>
        <p:grpSpPr>
          <a:xfrm>
            <a:off x="6430823" y="3893766"/>
            <a:ext cx="1408101" cy="539735"/>
            <a:chOff x="3737640" y="1066800"/>
            <a:chExt cx="1408101" cy="5397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39AD719-0265-254B-9C24-D9E43DD2F7D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EC5D13C-3469-9D44-B2D9-816CCA8BCEE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Game Rules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93AE9E3E-88BD-0940-BE64-373319C8218E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>
            <a:off x="5423078" y="3711878"/>
            <a:ext cx="1007745" cy="45175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8820C09-D396-9B4E-BE8C-838FE0D14493}"/>
              </a:ext>
            </a:extLst>
          </p:cNvPr>
          <p:cNvGrpSpPr/>
          <p:nvPr/>
        </p:nvGrpSpPr>
        <p:grpSpPr>
          <a:xfrm>
            <a:off x="4014977" y="4431523"/>
            <a:ext cx="1408101" cy="539735"/>
            <a:chOff x="3737640" y="1066800"/>
            <a:chExt cx="1408101" cy="53973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6017ACA-CB6F-FE46-9325-013483BDF59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43661F7-93FC-FD47-B670-DC74C4FCEB9A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Spanish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802DDE55-B435-4944-9ED6-B408B84FAE53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5423078" y="4163634"/>
            <a:ext cx="1007745" cy="53775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615AE41-186E-4241-AE83-B389243695D5}"/>
              </a:ext>
            </a:extLst>
          </p:cNvPr>
          <p:cNvGrpSpPr/>
          <p:nvPr/>
        </p:nvGrpSpPr>
        <p:grpSpPr>
          <a:xfrm>
            <a:off x="8846669" y="3442010"/>
            <a:ext cx="1408101" cy="539735"/>
            <a:chOff x="3737640" y="1066800"/>
            <a:chExt cx="1408101" cy="53973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CD25C14-9878-074D-91D8-60BF32A8116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D0ED56-6CFB-5F42-BCB1-88943615FF9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Flash 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F52FCF4-9DBC-9F4D-B025-FF9A2339896B}"/>
              </a:ext>
            </a:extLst>
          </p:cNvPr>
          <p:cNvGrpSpPr/>
          <p:nvPr/>
        </p:nvGrpSpPr>
        <p:grpSpPr>
          <a:xfrm>
            <a:off x="8846669" y="4431523"/>
            <a:ext cx="1408101" cy="539735"/>
            <a:chOff x="3737640" y="1066800"/>
            <a:chExt cx="1408101" cy="53973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D5191B1-CDBE-1B44-9A77-8B5DB680BAA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277A68A-0388-924B-8265-6E3D5A7EBC45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Cloud 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A831B464-A417-FA4A-95DC-A849A91C3438}"/>
              </a:ext>
            </a:extLst>
          </p:cNvPr>
          <p:cNvCxnSpPr>
            <a:cxnSpLocks/>
            <a:stCxn id="79" idx="1"/>
            <a:endCxn id="64" idx="3"/>
          </p:cNvCxnSpPr>
          <p:nvPr/>
        </p:nvCxnSpPr>
        <p:spPr>
          <a:xfrm rot="10800000" flipV="1">
            <a:off x="7838925" y="3711878"/>
            <a:ext cx="1007745" cy="45175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FC64F147-5CD8-ED46-94F0-1DCAC7D1544C}"/>
              </a:ext>
            </a:extLst>
          </p:cNvPr>
          <p:cNvCxnSpPr>
            <a:cxnSpLocks/>
            <a:stCxn id="88" idx="1"/>
            <a:endCxn id="65" idx="3"/>
          </p:cNvCxnSpPr>
          <p:nvPr/>
        </p:nvCxnSpPr>
        <p:spPr>
          <a:xfrm rot="10800000">
            <a:off x="7838925" y="4163635"/>
            <a:ext cx="1007745" cy="53775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653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21116440-13D5-5D4E-97C1-AEC366B60666}"/>
              </a:ext>
            </a:extLst>
          </p:cNvPr>
          <p:cNvGrpSpPr/>
          <p:nvPr/>
        </p:nvGrpSpPr>
        <p:grpSpPr>
          <a:xfrm>
            <a:off x="3557777" y="3574869"/>
            <a:ext cx="1408101" cy="539735"/>
            <a:chOff x="3737640" y="1066800"/>
            <a:chExt cx="1408101" cy="53973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1D3012A-2338-4544-BF28-5B8DA5FB890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40A154C-DB27-B149-9598-8F1BC0179C49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English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0EF5D33-8C33-7945-80A6-49CD24892A7D}"/>
              </a:ext>
            </a:extLst>
          </p:cNvPr>
          <p:cNvGrpSpPr/>
          <p:nvPr/>
        </p:nvGrpSpPr>
        <p:grpSpPr>
          <a:xfrm>
            <a:off x="4311812" y="2472115"/>
            <a:ext cx="1408101" cy="539735"/>
            <a:chOff x="3737640" y="1066800"/>
            <a:chExt cx="1408101" cy="5397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39AD719-0265-254B-9C24-D9E43DD2F7D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EC5D13C-3469-9D44-B2D9-816CCA8BCEE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Language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93AE9E3E-88BD-0940-BE64-373319C8218E}"/>
              </a:ext>
            </a:extLst>
          </p:cNvPr>
          <p:cNvCxnSpPr>
            <a:cxnSpLocks/>
            <a:stCxn id="61" idx="0"/>
            <a:endCxn id="64" idx="2"/>
          </p:cNvCxnSpPr>
          <p:nvPr/>
        </p:nvCxnSpPr>
        <p:spPr>
          <a:xfrm rot="5400000" flipH="1" flipV="1">
            <a:off x="4357336" y="2916343"/>
            <a:ext cx="563019" cy="75403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8820C09-D396-9B4E-BE8C-838FE0D14493}"/>
              </a:ext>
            </a:extLst>
          </p:cNvPr>
          <p:cNvGrpSpPr/>
          <p:nvPr/>
        </p:nvGrpSpPr>
        <p:grpSpPr>
          <a:xfrm>
            <a:off x="5105896" y="3574868"/>
            <a:ext cx="1408101" cy="539735"/>
            <a:chOff x="3737640" y="1066800"/>
            <a:chExt cx="1408101" cy="53973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6017ACA-CB6F-FE46-9325-013483BDF59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43661F7-93FC-FD47-B670-DC74C4FCEB9A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Spanish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802DDE55-B435-4944-9ED6-B408B84FAE53}"/>
              </a:ext>
            </a:extLst>
          </p:cNvPr>
          <p:cNvCxnSpPr>
            <a:cxnSpLocks/>
            <a:stCxn id="68" idx="0"/>
            <a:endCxn id="64" idx="2"/>
          </p:cNvCxnSpPr>
          <p:nvPr/>
        </p:nvCxnSpPr>
        <p:spPr>
          <a:xfrm rot="16200000" flipV="1">
            <a:off x="5131396" y="2896317"/>
            <a:ext cx="563018" cy="79408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615AE41-186E-4241-AE83-B389243695D5}"/>
              </a:ext>
            </a:extLst>
          </p:cNvPr>
          <p:cNvGrpSpPr/>
          <p:nvPr/>
        </p:nvGrpSpPr>
        <p:grpSpPr>
          <a:xfrm>
            <a:off x="7542319" y="3574464"/>
            <a:ext cx="1408101" cy="539735"/>
            <a:chOff x="3737640" y="1066800"/>
            <a:chExt cx="1408101" cy="53973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CD25C14-9878-074D-91D8-60BF32A8116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D0ED56-6CFB-5F42-BCB1-88943615FF9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Cloud 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F52FCF4-9DBC-9F4D-B025-FF9A2339896B}"/>
              </a:ext>
            </a:extLst>
          </p:cNvPr>
          <p:cNvGrpSpPr/>
          <p:nvPr/>
        </p:nvGrpSpPr>
        <p:grpSpPr>
          <a:xfrm>
            <a:off x="9034926" y="3574464"/>
            <a:ext cx="1408101" cy="539735"/>
            <a:chOff x="3737640" y="1066800"/>
            <a:chExt cx="1408101" cy="53973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D5191B1-CDBE-1B44-9A77-8B5DB680BAA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277A68A-0388-924B-8265-6E3D5A7EBC45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Flash 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A831B464-A417-FA4A-95DC-A849A91C3438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7658570" y="2484080"/>
            <a:ext cx="620590" cy="25093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FC64F147-5CD8-ED46-94F0-1DCAC7D1544C}"/>
              </a:ext>
            </a:extLst>
          </p:cNvPr>
          <p:cNvCxnSpPr>
            <a:cxnSpLocks/>
            <a:stCxn id="84" idx="0"/>
            <a:endCxn id="72" idx="2"/>
          </p:cNvCxnSpPr>
          <p:nvPr/>
        </p:nvCxnSpPr>
        <p:spPr>
          <a:xfrm rot="16200000" flipV="1">
            <a:off x="9076302" y="2911789"/>
            <a:ext cx="569585" cy="75576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87B55FB-FAA5-914B-90CA-CA0C25621F63}"/>
              </a:ext>
            </a:extLst>
          </p:cNvPr>
          <p:cNvGrpSpPr/>
          <p:nvPr/>
        </p:nvGrpSpPr>
        <p:grpSpPr>
          <a:xfrm>
            <a:off x="2074541" y="2700565"/>
            <a:ext cx="1408101" cy="539735"/>
            <a:chOff x="3737640" y="1066800"/>
            <a:chExt cx="1408101" cy="5397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A78719C-E199-5B44-92D4-2AFED4C3ED0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912F8A5-E3AE-7748-8D5C-4639F1EAF4F6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Text Delivery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E6056AD-83DA-1F4C-AC15-612931045D7F}"/>
              </a:ext>
            </a:extLst>
          </p:cNvPr>
          <p:cNvGrpSpPr/>
          <p:nvPr/>
        </p:nvGrpSpPr>
        <p:grpSpPr>
          <a:xfrm>
            <a:off x="1303875" y="1703932"/>
            <a:ext cx="1408101" cy="539735"/>
            <a:chOff x="3737640" y="1066800"/>
            <a:chExt cx="1408101" cy="5397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538596C-E705-9B4D-8D0E-47D9BC817FF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51F4002-A2FC-DD47-A0AE-D5ED0E74E482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SMS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234F4E3-17A0-A743-9CCA-F2D52D87B4B2}"/>
              </a:ext>
            </a:extLst>
          </p:cNvPr>
          <p:cNvGrpSpPr/>
          <p:nvPr/>
        </p:nvGrpSpPr>
        <p:grpSpPr>
          <a:xfrm>
            <a:off x="2851994" y="1703931"/>
            <a:ext cx="1408101" cy="539735"/>
            <a:chOff x="3737640" y="1066800"/>
            <a:chExt cx="1408101" cy="53973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29204FE-F1C6-474B-978C-8DEAE4A0B4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202417-7B2D-1B4F-BD7A-899D7BE5514E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Console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6AD61584-C958-3243-94E3-0A0C30A38F4E}"/>
              </a:ext>
            </a:extLst>
          </p:cNvPr>
          <p:cNvCxnSpPr>
            <a:cxnSpLocks/>
            <a:stCxn id="47" idx="2"/>
            <a:endCxn id="37" idx="0"/>
          </p:cNvCxnSpPr>
          <p:nvPr/>
        </p:nvCxnSpPr>
        <p:spPr>
          <a:xfrm rot="5400000">
            <a:off x="2938870" y="2083389"/>
            <a:ext cx="456899" cy="77745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7DE86F24-BAF9-5B49-A6D1-EA04BA6FEFBA}"/>
              </a:ext>
            </a:extLst>
          </p:cNvPr>
          <p:cNvCxnSpPr>
            <a:cxnSpLocks/>
            <a:stCxn id="40" idx="2"/>
            <a:endCxn id="37" idx="0"/>
          </p:cNvCxnSpPr>
          <p:nvPr/>
        </p:nvCxnSpPr>
        <p:spPr>
          <a:xfrm rot="16200000" flipH="1">
            <a:off x="2164810" y="2086783"/>
            <a:ext cx="456898" cy="77066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D070CA46-5DFC-8845-AE33-B6A1C6D21813}"/>
              </a:ext>
            </a:extLst>
          </p:cNvPr>
          <p:cNvCxnSpPr>
            <a:cxnSpLocks/>
            <a:stCxn id="38" idx="3"/>
            <a:endCxn id="65" idx="1"/>
          </p:cNvCxnSpPr>
          <p:nvPr/>
        </p:nvCxnSpPr>
        <p:spPr>
          <a:xfrm flipV="1">
            <a:off x="3482642" y="2741983"/>
            <a:ext cx="829170" cy="22845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53C2B38-ED97-034A-97BE-BAA0CAF4A302}"/>
              </a:ext>
            </a:extLst>
          </p:cNvPr>
          <p:cNvGrpSpPr/>
          <p:nvPr/>
        </p:nvGrpSpPr>
        <p:grpSpPr>
          <a:xfrm>
            <a:off x="6250469" y="2214212"/>
            <a:ext cx="1408101" cy="539735"/>
            <a:chOff x="3737640" y="1066800"/>
            <a:chExt cx="1408101" cy="53973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982A14-E502-4C48-9F48-85748D1CE2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F8529A1-D0CF-F343-AB77-CC0ABAD3CB8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Game Rules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4C7AE3F6-AF45-D249-8BEF-BDE6BEE3220D}"/>
              </a:ext>
            </a:extLst>
          </p:cNvPr>
          <p:cNvCxnSpPr>
            <a:cxnSpLocks/>
            <a:stCxn id="65" idx="3"/>
            <a:endCxn id="56" idx="1"/>
          </p:cNvCxnSpPr>
          <p:nvPr/>
        </p:nvCxnSpPr>
        <p:spPr>
          <a:xfrm flipV="1">
            <a:off x="5719913" y="2484080"/>
            <a:ext cx="530556" cy="25790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1D27119-85B6-5042-82B0-C4B5C5050D9B}"/>
              </a:ext>
            </a:extLst>
          </p:cNvPr>
          <p:cNvGrpSpPr/>
          <p:nvPr/>
        </p:nvGrpSpPr>
        <p:grpSpPr>
          <a:xfrm>
            <a:off x="8279160" y="2465144"/>
            <a:ext cx="1408101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B2BAF7C-E8B5-E94B-8B54-A121721A6EA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98D375A-E828-084C-8F00-1A2FE479889E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 Storage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404E9C69-CE21-8140-BDE6-7F0AE44A1FF0}"/>
              </a:ext>
            </a:extLst>
          </p:cNvPr>
          <p:cNvCxnSpPr>
            <a:cxnSpLocks/>
            <a:stCxn id="78" idx="0"/>
            <a:endCxn id="72" idx="2"/>
          </p:cNvCxnSpPr>
          <p:nvPr/>
        </p:nvCxnSpPr>
        <p:spPr>
          <a:xfrm rot="5400000" flipH="1" flipV="1">
            <a:off x="8329998" y="2921252"/>
            <a:ext cx="569585" cy="73684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25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60EF5D33-8C33-7945-80A6-49CD24892A7D}"/>
              </a:ext>
            </a:extLst>
          </p:cNvPr>
          <p:cNvGrpSpPr/>
          <p:nvPr/>
        </p:nvGrpSpPr>
        <p:grpSpPr>
          <a:xfrm>
            <a:off x="2853725" y="2444087"/>
            <a:ext cx="1408101" cy="539735"/>
            <a:chOff x="3737640" y="1066800"/>
            <a:chExt cx="1408101" cy="5397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39AD719-0265-254B-9C24-D9E43DD2F7D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EC5D13C-3469-9D44-B2D9-816CCA8BCEE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Language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A831B464-A417-FA4A-95DC-A849A91C3438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5045329" y="1769457"/>
            <a:ext cx="535217" cy="81404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87B55FB-FAA5-914B-90CA-CA0C25621F63}"/>
              </a:ext>
            </a:extLst>
          </p:cNvPr>
          <p:cNvGrpSpPr/>
          <p:nvPr/>
        </p:nvGrpSpPr>
        <p:grpSpPr>
          <a:xfrm>
            <a:off x="2853725" y="3529681"/>
            <a:ext cx="1408101" cy="539735"/>
            <a:chOff x="3737640" y="1066800"/>
            <a:chExt cx="1408101" cy="5397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A78719C-E199-5B44-92D4-2AFED4C3ED0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912F8A5-E3AE-7748-8D5C-4639F1EAF4F6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Text Delivery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53C2B38-ED97-034A-97BE-BAA0CAF4A302}"/>
              </a:ext>
            </a:extLst>
          </p:cNvPr>
          <p:cNvGrpSpPr/>
          <p:nvPr/>
        </p:nvGrpSpPr>
        <p:grpSpPr>
          <a:xfrm>
            <a:off x="3904834" y="1358493"/>
            <a:ext cx="1408101" cy="539735"/>
            <a:chOff x="3737640" y="1066800"/>
            <a:chExt cx="1408101" cy="53973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982A14-E502-4C48-9F48-85748D1CE2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F8529A1-D0CF-F343-AB77-CC0ABAD3CB8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Game Rules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4C7AE3F6-AF45-D249-8BEF-BDE6BEE3220D}"/>
              </a:ext>
            </a:extLst>
          </p:cNvPr>
          <p:cNvCxnSpPr>
            <a:cxnSpLocks/>
            <a:stCxn id="64" idx="0"/>
          </p:cNvCxnSpPr>
          <p:nvPr/>
        </p:nvCxnSpPr>
        <p:spPr>
          <a:xfrm rot="5400000" flipH="1" flipV="1">
            <a:off x="3661886" y="1794119"/>
            <a:ext cx="545859" cy="75407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1D27119-85B6-5042-82B0-C4B5C5050D9B}"/>
              </a:ext>
            </a:extLst>
          </p:cNvPr>
          <p:cNvGrpSpPr/>
          <p:nvPr/>
        </p:nvGrpSpPr>
        <p:grpSpPr>
          <a:xfrm>
            <a:off x="5015906" y="2444086"/>
            <a:ext cx="1408101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B2BAF7C-E8B5-E94B-8B54-A121721A6EA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98D375A-E828-084C-8F00-1A2FE479889E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 Storage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BA850A8-57C5-6A47-B67E-9D78ED5A9101}"/>
              </a:ext>
            </a:extLst>
          </p:cNvPr>
          <p:cNvCxnSpPr>
            <a:cxnSpLocks/>
            <a:stCxn id="37" idx="0"/>
            <a:endCxn id="64" idx="2"/>
          </p:cNvCxnSpPr>
          <p:nvPr/>
        </p:nvCxnSpPr>
        <p:spPr>
          <a:xfrm flipV="1">
            <a:off x="3557776" y="2983822"/>
            <a:ext cx="0" cy="54585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2330D7F2-D81D-3146-A24E-551D9AF104B6}"/>
              </a:ext>
            </a:extLst>
          </p:cNvPr>
          <p:cNvCxnSpPr/>
          <p:nvPr/>
        </p:nvCxnSpPr>
        <p:spPr>
          <a:xfrm>
            <a:off x="4608884" y="1170878"/>
            <a:ext cx="0" cy="32004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586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73F6D43-4BFD-4B4A-B275-FBE35B4C42EA}"/>
              </a:ext>
            </a:extLst>
          </p:cNvPr>
          <p:cNvGrpSpPr/>
          <p:nvPr/>
        </p:nvGrpSpPr>
        <p:grpSpPr>
          <a:xfrm>
            <a:off x="2573278" y="141995"/>
            <a:ext cx="1306285" cy="720000"/>
            <a:chOff x="3309258" y="1179058"/>
            <a:chExt cx="1306285" cy="7200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B9376D1-AF78-B545-9806-E120D599C2CD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3A143D-5893-3348-950E-51E647449C54}"/>
                </a:ext>
              </a:extLst>
            </p:cNvPr>
            <p:cNvSpPr txBox="1"/>
            <p:nvPr/>
          </p:nvSpPr>
          <p:spPr>
            <a:xfrm>
              <a:off x="3418114" y="1302194"/>
              <a:ext cx="1099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MP4</a:t>
              </a: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제공하기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28854CA-C9EC-2741-9F76-1F12D6893410}"/>
              </a:ext>
            </a:extLst>
          </p:cNvPr>
          <p:cNvGrpSpPr/>
          <p:nvPr/>
        </p:nvGrpSpPr>
        <p:grpSpPr>
          <a:xfrm>
            <a:off x="2573278" y="957643"/>
            <a:ext cx="1306285" cy="720000"/>
            <a:chOff x="3309258" y="1179058"/>
            <a:chExt cx="1306285" cy="72000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7526601-6451-4946-811C-E43C4F6EC39C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79804A-2467-9D4C-AEB8-F9A3A2DFA38F}"/>
                </a:ext>
              </a:extLst>
            </p:cNvPr>
            <p:cNvSpPr txBox="1"/>
            <p:nvPr/>
          </p:nvSpPr>
          <p:spPr>
            <a:xfrm>
              <a:off x="3418114" y="1302194"/>
              <a:ext cx="1099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시험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제공하기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A2BB909-4C0E-EC43-BA19-B2014749F004}"/>
              </a:ext>
            </a:extLst>
          </p:cNvPr>
          <p:cNvGrpSpPr/>
          <p:nvPr/>
        </p:nvGrpSpPr>
        <p:grpSpPr>
          <a:xfrm>
            <a:off x="2573277" y="1750983"/>
            <a:ext cx="1306285" cy="720000"/>
            <a:chOff x="3309258" y="1179058"/>
            <a:chExt cx="1306285" cy="7200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ADF09F3-C649-3F40-BE4F-EDD2B9FBE12A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21276D-A8EF-004C-A4E9-6D6C7A2DED5F}"/>
                </a:ext>
              </a:extLst>
            </p:cNvPr>
            <p:cNvSpPr txBox="1"/>
            <p:nvPr/>
          </p:nvSpPr>
          <p:spPr>
            <a:xfrm>
              <a:off x="3418114" y="1226260"/>
              <a:ext cx="1099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비디오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설명서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제공하기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797578D-DA90-9D49-822B-055D048D814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848311" y="501995"/>
            <a:ext cx="724967" cy="70524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E222E52-1068-F74D-99CF-E36BF5B16C31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1933308" y="1317643"/>
            <a:ext cx="639970" cy="6862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0C5B3E5-9434-EE4B-9A91-57CAB770A5B0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865905" y="1540983"/>
            <a:ext cx="707372" cy="57000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655D435-FE2C-0C44-A7F7-73172A0F8330}"/>
              </a:ext>
            </a:extLst>
          </p:cNvPr>
          <p:cNvGrpSpPr/>
          <p:nvPr/>
        </p:nvGrpSpPr>
        <p:grpSpPr>
          <a:xfrm>
            <a:off x="1008655" y="906160"/>
            <a:ext cx="857250" cy="1187531"/>
            <a:chOff x="1744635" y="2244305"/>
            <a:chExt cx="857250" cy="118753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38A28E8-6CF7-8146-9FC0-D46978D8E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44635" y="2244305"/>
              <a:ext cx="857250" cy="85725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A0F2C4-BB59-5647-A434-0795BBC1597D}"/>
                </a:ext>
              </a:extLst>
            </p:cNvPr>
            <p:cNvSpPr txBox="1"/>
            <p:nvPr/>
          </p:nvSpPr>
          <p:spPr>
            <a:xfrm>
              <a:off x="1796542" y="3154837"/>
              <a:ext cx="707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제작자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F401F90-CE06-E041-91A9-D4CCD6A8FC3F}"/>
              </a:ext>
            </a:extLst>
          </p:cNvPr>
          <p:cNvGrpSpPr/>
          <p:nvPr/>
        </p:nvGrpSpPr>
        <p:grpSpPr>
          <a:xfrm>
            <a:off x="6452840" y="141995"/>
            <a:ext cx="1306285" cy="720000"/>
            <a:chOff x="3309258" y="1179058"/>
            <a:chExt cx="1306285" cy="72000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A510A02-D6F5-2B4D-9731-3B25307AF895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3342E63-7E6E-D048-97FA-2E452BF473A2}"/>
                </a:ext>
              </a:extLst>
            </p:cNvPr>
            <p:cNvSpPr txBox="1"/>
            <p:nvPr/>
          </p:nvSpPr>
          <p:spPr>
            <a:xfrm>
              <a:off x="3418114" y="1224137"/>
              <a:ext cx="1099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다운로드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라이선스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구매하기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12494FA-F1E9-944F-9DB4-6EFBDEF0199E}"/>
              </a:ext>
            </a:extLst>
          </p:cNvPr>
          <p:cNvGrpSpPr/>
          <p:nvPr/>
        </p:nvGrpSpPr>
        <p:grpSpPr>
          <a:xfrm>
            <a:off x="6452840" y="935339"/>
            <a:ext cx="1306285" cy="720000"/>
            <a:chOff x="3309258" y="1179058"/>
            <a:chExt cx="1306285" cy="72000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1036EE3-CC32-EE41-ADE9-B897127C2D87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76832BD-6F97-914C-80E2-53ADD5E4E18B}"/>
                </a:ext>
              </a:extLst>
            </p:cNvPr>
            <p:cNvSpPr txBox="1"/>
            <p:nvPr/>
          </p:nvSpPr>
          <p:spPr>
            <a:xfrm>
              <a:off x="3418114" y="1224137"/>
              <a:ext cx="1099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스트리밍 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라이선스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구매하기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E00F670-3A6C-FF41-8D74-DFCCEA6B5234}"/>
              </a:ext>
            </a:extLst>
          </p:cNvPr>
          <p:cNvGrpSpPr/>
          <p:nvPr/>
        </p:nvGrpSpPr>
        <p:grpSpPr>
          <a:xfrm>
            <a:off x="6452839" y="1750985"/>
            <a:ext cx="1306285" cy="720000"/>
            <a:chOff x="3309258" y="1179058"/>
            <a:chExt cx="1306285" cy="72000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E6A76093-93E6-CD4D-ADFE-A7440892B43F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99159D8-40DD-674A-B295-57D3FFE52388}"/>
                </a:ext>
              </a:extLst>
            </p:cNvPr>
            <p:cNvSpPr txBox="1"/>
            <p:nvPr/>
          </p:nvSpPr>
          <p:spPr>
            <a:xfrm>
              <a:off x="3418114" y="1226260"/>
              <a:ext cx="1099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기업 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라이선스 구매하기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6AB4AFA-F98D-B947-B90F-FAC2815535C2}"/>
              </a:ext>
            </a:extLst>
          </p:cNvPr>
          <p:cNvGrpSpPr/>
          <p:nvPr/>
        </p:nvGrpSpPr>
        <p:grpSpPr>
          <a:xfrm>
            <a:off x="6452838" y="2550724"/>
            <a:ext cx="1306285" cy="720000"/>
            <a:chOff x="3309258" y="1179058"/>
            <a:chExt cx="1306285" cy="72000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D604F25-4B9B-9E4A-9117-998917B4EEDA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11CC151-D754-184A-91A8-E3D108DE9C3C}"/>
                </a:ext>
              </a:extLst>
            </p:cNvPr>
            <p:cNvSpPr txBox="1"/>
            <p:nvPr/>
          </p:nvSpPr>
          <p:spPr>
            <a:xfrm>
              <a:off x="3373509" y="1226260"/>
              <a:ext cx="11974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구매자 입장에서 카탈로그 조회하기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D37C8EE-6A3B-B543-858A-031882D48CB7}"/>
              </a:ext>
            </a:extLst>
          </p:cNvPr>
          <p:cNvGrpSpPr/>
          <p:nvPr/>
        </p:nvGrpSpPr>
        <p:grpSpPr>
          <a:xfrm>
            <a:off x="8933455" y="986333"/>
            <a:ext cx="857250" cy="1187531"/>
            <a:chOff x="1744635" y="2244305"/>
            <a:chExt cx="857250" cy="1187531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549B7B1A-032F-D24F-8969-CE1A90D9A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44635" y="2244305"/>
              <a:ext cx="857250" cy="85725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4D082C-4AE4-1341-9B88-4E951BF8F2C3}"/>
                </a:ext>
              </a:extLst>
            </p:cNvPr>
            <p:cNvSpPr txBox="1"/>
            <p:nvPr/>
          </p:nvSpPr>
          <p:spPr>
            <a:xfrm>
              <a:off x="1796542" y="3154837"/>
              <a:ext cx="707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구매자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5547128-2E16-4C48-A11C-11F50CF6A097}"/>
              </a:ext>
            </a:extLst>
          </p:cNvPr>
          <p:cNvCxnSpPr>
            <a:cxnSpLocks/>
            <a:endCxn id="45" idx="6"/>
          </p:cNvCxnSpPr>
          <p:nvPr/>
        </p:nvCxnSpPr>
        <p:spPr>
          <a:xfrm flipH="1" flipV="1">
            <a:off x="7759125" y="501995"/>
            <a:ext cx="1174328" cy="70524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B182A1A-82DC-C846-8406-FACD6869AB70}"/>
              </a:ext>
            </a:extLst>
          </p:cNvPr>
          <p:cNvCxnSpPr>
            <a:cxnSpLocks/>
            <a:endCxn id="48" idx="6"/>
          </p:cNvCxnSpPr>
          <p:nvPr/>
        </p:nvCxnSpPr>
        <p:spPr>
          <a:xfrm flipH="1" flipV="1">
            <a:off x="7759125" y="1295339"/>
            <a:ext cx="1028036" cy="6862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D6ED56E-B14F-B44D-8153-984BA115AEF5}"/>
              </a:ext>
            </a:extLst>
          </p:cNvPr>
          <p:cNvCxnSpPr>
            <a:cxnSpLocks/>
            <a:endCxn id="51" idx="6"/>
          </p:cNvCxnSpPr>
          <p:nvPr/>
        </p:nvCxnSpPr>
        <p:spPr>
          <a:xfrm flipH="1">
            <a:off x="7759124" y="1442081"/>
            <a:ext cx="1028038" cy="66890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A8F9F00-627C-2440-A055-A9D72AA4046D}"/>
              </a:ext>
            </a:extLst>
          </p:cNvPr>
          <p:cNvCxnSpPr>
            <a:cxnSpLocks/>
            <a:endCxn id="58" idx="6"/>
          </p:cNvCxnSpPr>
          <p:nvPr/>
        </p:nvCxnSpPr>
        <p:spPr>
          <a:xfrm flipH="1">
            <a:off x="7759123" y="1602201"/>
            <a:ext cx="1076360" cy="130852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579D0CA-92FD-184E-AC35-01B1D4C5D158}"/>
              </a:ext>
            </a:extLst>
          </p:cNvPr>
          <p:cNvGrpSpPr/>
          <p:nvPr/>
        </p:nvGrpSpPr>
        <p:grpSpPr>
          <a:xfrm>
            <a:off x="4631205" y="3007393"/>
            <a:ext cx="1306285" cy="720000"/>
            <a:chOff x="3309258" y="1179058"/>
            <a:chExt cx="1306285" cy="720000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69303035-E8F2-5E44-8B00-C5D43CD008F5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93C0937-95A6-4540-AA94-FD13A4B8B6BD}"/>
                </a:ext>
              </a:extLst>
            </p:cNvPr>
            <p:cNvSpPr txBox="1"/>
            <p:nvPr/>
          </p:nvSpPr>
          <p:spPr>
            <a:xfrm>
              <a:off x="3373509" y="1304317"/>
              <a:ext cx="1197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카탈로그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조회하기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3DE88DD-5BA6-894C-9037-19DAC42C4EEB}"/>
              </a:ext>
            </a:extLst>
          </p:cNvPr>
          <p:cNvGrpSpPr/>
          <p:nvPr/>
        </p:nvGrpSpPr>
        <p:grpSpPr>
          <a:xfrm>
            <a:off x="4566954" y="1172500"/>
            <a:ext cx="1306285" cy="720000"/>
            <a:chOff x="3309258" y="1179058"/>
            <a:chExt cx="1306285" cy="720000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7A7CE455-970E-7A4E-89E8-FFBC29E3A532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7BAA629-F262-C944-92CD-199920DF78D6}"/>
                </a:ext>
              </a:extLst>
            </p:cNvPr>
            <p:cNvSpPr txBox="1"/>
            <p:nvPr/>
          </p:nvSpPr>
          <p:spPr>
            <a:xfrm>
              <a:off x="3373509" y="1304317"/>
              <a:ext cx="1197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라이선스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구매하기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624A424-FBC0-1942-8406-16A5E3BDE141}"/>
              </a:ext>
            </a:extLst>
          </p:cNvPr>
          <p:cNvGrpSpPr/>
          <p:nvPr/>
        </p:nvGrpSpPr>
        <p:grpSpPr>
          <a:xfrm>
            <a:off x="1008655" y="4199743"/>
            <a:ext cx="857250" cy="1187531"/>
            <a:chOff x="1744635" y="2244305"/>
            <a:chExt cx="857250" cy="1187531"/>
          </a:xfrm>
        </p:grpSpPr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17B82455-407A-A044-9392-41697051A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44635" y="2244305"/>
              <a:ext cx="857250" cy="85725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A5008F-13F9-9143-A5A2-A27400A208AC}"/>
                </a:ext>
              </a:extLst>
            </p:cNvPr>
            <p:cNvSpPr txBox="1"/>
            <p:nvPr/>
          </p:nvSpPr>
          <p:spPr>
            <a:xfrm>
              <a:off x="1796542" y="3154837"/>
              <a:ext cx="707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관리자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A936C82-9A37-D24F-9B16-2EE0FA313F51}"/>
              </a:ext>
            </a:extLst>
          </p:cNvPr>
          <p:cNvGrpSpPr/>
          <p:nvPr/>
        </p:nvGrpSpPr>
        <p:grpSpPr>
          <a:xfrm>
            <a:off x="2573277" y="3244257"/>
            <a:ext cx="1306285" cy="720000"/>
            <a:chOff x="3309258" y="1179058"/>
            <a:chExt cx="1306285" cy="720000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C98F6073-AFEB-0349-81EA-64ED0C59F9D7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511256B-67A0-8B46-AAC7-9C1CEDEA4AE0}"/>
                </a:ext>
              </a:extLst>
            </p:cNvPr>
            <p:cNvSpPr txBox="1"/>
            <p:nvPr/>
          </p:nvSpPr>
          <p:spPr>
            <a:xfrm>
              <a:off x="3418114" y="1302194"/>
              <a:ext cx="1099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신규 </a:t>
              </a:r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시리즈물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추가하기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50CA235-79C0-F143-AC49-E602F464AA26}"/>
              </a:ext>
            </a:extLst>
          </p:cNvPr>
          <p:cNvGrpSpPr/>
          <p:nvPr/>
        </p:nvGrpSpPr>
        <p:grpSpPr>
          <a:xfrm>
            <a:off x="2573277" y="4037601"/>
            <a:ext cx="1306285" cy="720000"/>
            <a:chOff x="3309258" y="1179058"/>
            <a:chExt cx="1306285" cy="720000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1B3E85C3-9B63-284C-8DF4-539504C73508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C5BF0D7-995A-C244-AD4F-8F2EE588A660}"/>
                </a:ext>
              </a:extLst>
            </p:cNvPr>
            <p:cNvSpPr txBox="1"/>
            <p:nvPr/>
          </p:nvSpPr>
          <p:spPr>
            <a:xfrm>
              <a:off x="3418114" y="1224137"/>
              <a:ext cx="1099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시리즈물에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비디오 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추가하기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D9E54839-06BB-AE4F-AD02-D08427EBDBD0}"/>
              </a:ext>
            </a:extLst>
          </p:cNvPr>
          <p:cNvGrpSpPr/>
          <p:nvPr/>
        </p:nvGrpSpPr>
        <p:grpSpPr>
          <a:xfrm>
            <a:off x="2573276" y="4853247"/>
            <a:ext cx="1306285" cy="720000"/>
            <a:chOff x="3309258" y="1179058"/>
            <a:chExt cx="1306285" cy="720000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F42D13C-716C-EF4E-A85F-731F4CDD727F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A735530-879A-2644-85E2-DD83BB0A239F}"/>
                </a:ext>
              </a:extLst>
            </p:cNvPr>
            <p:cNvSpPr txBox="1"/>
            <p:nvPr/>
          </p:nvSpPr>
          <p:spPr>
            <a:xfrm>
              <a:off x="3418114" y="1226260"/>
              <a:ext cx="1099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시리즈물에서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비디오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삭제하기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3D51B1E-4CE3-D546-A45E-626CA56B7DF9}"/>
              </a:ext>
            </a:extLst>
          </p:cNvPr>
          <p:cNvGrpSpPr/>
          <p:nvPr/>
        </p:nvGrpSpPr>
        <p:grpSpPr>
          <a:xfrm>
            <a:off x="2573275" y="5652986"/>
            <a:ext cx="1306285" cy="720000"/>
            <a:chOff x="3309258" y="1179058"/>
            <a:chExt cx="1306285" cy="720000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894F69A-C8CB-4F46-BD1C-B2FF5BB0322C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9AD549B-DE48-744C-84C4-A31A16D72C07}"/>
                </a:ext>
              </a:extLst>
            </p:cNvPr>
            <p:cNvSpPr txBox="1"/>
            <p:nvPr/>
          </p:nvSpPr>
          <p:spPr>
            <a:xfrm>
              <a:off x="3373509" y="1226260"/>
              <a:ext cx="11974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라이선스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가격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책정하기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6D2FD2B-7322-4D48-ACCE-C2D9672BEFDE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1848311" y="3604257"/>
            <a:ext cx="724966" cy="66709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AE6DC68-ADF4-9F42-B3A6-50742A2ADDF9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1933308" y="4397601"/>
            <a:ext cx="639969" cy="12466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26AC911-C410-9C49-BDD5-F9476768F4D3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1933308" y="4859642"/>
            <a:ext cx="639968" cy="35360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2323B07-81F1-554C-8DCC-63E8730271C1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1832185" y="5110275"/>
            <a:ext cx="741090" cy="90271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5035C86-97D3-074E-836E-4D7D6AAC0C48}"/>
              </a:ext>
            </a:extLst>
          </p:cNvPr>
          <p:cNvGrpSpPr/>
          <p:nvPr/>
        </p:nvGrpSpPr>
        <p:grpSpPr>
          <a:xfrm>
            <a:off x="6452839" y="3773247"/>
            <a:ext cx="1306285" cy="720000"/>
            <a:chOff x="3309258" y="1179058"/>
            <a:chExt cx="1306285" cy="720000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A9EEF05-70E8-9042-BD5B-12D57E5C4DEC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5B4E0C1-BD7F-114A-81E7-C7D2A2C95706}"/>
                </a:ext>
              </a:extLst>
            </p:cNvPr>
            <p:cNvSpPr txBox="1"/>
            <p:nvPr/>
          </p:nvSpPr>
          <p:spPr>
            <a:xfrm>
              <a:off x="3373510" y="1224137"/>
              <a:ext cx="1197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사용자 입장에서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카탈로그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조회하기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5FEF43C-6DEE-A24C-B06E-E4363F0A5357}"/>
              </a:ext>
            </a:extLst>
          </p:cNvPr>
          <p:cNvGrpSpPr/>
          <p:nvPr/>
        </p:nvGrpSpPr>
        <p:grpSpPr>
          <a:xfrm>
            <a:off x="6452839" y="4588895"/>
            <a:ext cx="1306285" cy="720000"/>
            <a:chOff x="3309258" y="1179058"/>
            <a:chExt cx="1306285" cy="720000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973F5BBF-AF77-3D47-8964-29D568B90796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B020113-3A9B-A54F-81C6-31ACE2275700}"/>
                </a:ext>
              </a:extLst>
            </p:cNvPr>
            <p:cNvSpPr txBox="1"/>
            <p:nvPr/>
          </p:nvSpPr>
          <p:spPr>
            <a:xfrm>
              <a:off x="3418114" y="1302194"/>
              <a:ext cx="1099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비디오 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스트리밍하기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AF2CEFD3-60F2-7C4A-84BD-4E7D08995A9A}"/>
              </a:ext>
            </a:extLst>
          </p:cNvPr>
          <p:cNvGrpSpPr/>
          <p:nvPr/>
        </p:nvGrpSpPr>
        <p:grpSpPr>
          <a:xfrm>
            <a:off x="6452838" y="5382235"/>
            <a:ext cx="1306285" cy="720000"/>
            <a:chOff x="3309258" y="1179058"/>
            <a:chExt cx="1306285" cy="720000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D171DDA-0756-124D-B62B-2570D5937B3C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019C21D-3DF9-2B42-B1D8-61EACDAEDBB2}"/>
                </a:ext>
              </a:extLst>
            </p:cNvPr>
            <p:cNvSpPr txBox="1"/>
            <p:nvPr/>
          </p:nvSpPr>
          <p:spPr>
            <a:xfrm>
              <a:off x="3418114" y="1293166"/>
              <a:ext cx="1099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비디오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다운로드하기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F5075E8-EA7B-8746-8092-C04D91D06710}"/>
              </a:ext>
            </a:extLst>
          </p:cNvPr>
          <p:cNvGrpSpPr/>
          <p:nvPr/>
        </p:nvGrpSpPr>
        <p:grpSpPr>
          <a:xfrm>
            <a:off x="8910423" y="4349097"/>
            <a:ext cx="857250" cy="1187531"/>
            <a:chOff x="1744635" y="2244305"/>
            <a:chExt cx="857250" cy="1187531"/>
          </a:xfrm>
        </p:grpSpPr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C0B11345-6203-9C44-858C-82EEB4662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44635" y="2244305"/>
              <a:ext cx="857250" cy="857250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2BAE198-6E67-D44F-BA99-F13A10297520}"/>
                </a:ext>
              </a:extLst>
            </p:cNvPr>
            <p:cNvSpPr txBox="1"/>
            <p:nvPr/>
          </p:nvSpPr>
          <p:spPr>
            <a:xfrm>
              <a:off x="1796542" y="3154837"/>
              <a:ext cx="707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시청자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714A6F17-CFF4-6B46-B621-54DAA2A62305}"/>
              </a:ext>
            </a:extLst>
          </p:cNvPr>
          <p:cNvCxnSpPr>
            <a:cxnSpLocks/>
            <a:endCxn id="117" idx="6"/>
          </p:cNvCxnSpPr>
          <p:nvPr/>
        </p:nvCxnSpPr>
        <p:spPr>
          <a:xfrm flipH="1" flipV="1">
            <a:off x="7759124" y="4133247"/>
            <a:ext cx="1174329" cy="40236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7055FEAD-E816-574D-8570-8CD89E41C781}"/>
              </a:ext>
            </a:extLst>
          </p:cNvPr>
          <p:cNvCxnSpPr>
            <a:cxnSpLocks/>
            <a:stCxn id="126" idx="1"/>
            <a:endCxn id="120" idx="6"/>
          </p:cNvCxnSpPr>
          <p:nvPr/>
        </p:nvCxnSpPr>
        <p:spPr>
          <a:xfrm flipH="1">
            <a:off x="7759124" y="4777722"/>
            <a:ext cx="1151299" cy="17117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716DF321-CD7E-F74F-B494-FFE3316B6F0B}"/>
              </a:ext>
            </a:extLst>
          </p:cNvPr>
          <p:cNvCxnSpPr>
            <a:cxnSpLocks/>
            <a:endCxn id="123" idx="6"/>
          </p:cNvCxnSpPr>
          <p:nvPr/>
        </p:nvCxnSpPr>
        <p:spPr>
          <a:xfrm flipH="1">
            <a:off x="7759123" y="4976499"/>
            <a:ext cx="1174330" cy="7657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E3F423C3-3936-0645-B53F-81CC6DFB264B}"/>
              </a:ext>
            </a:extLst>
          </p:cNvPr>
          <p:cNvCxnSpPr>
            <a:cxnSpLocks/>
          </p:cNvCxnSpPr>
          <p:nvPr/>
        </p:nvCxnSpPr>
        <p:spPr>
          <a:xfrm flipH="1" flipV="1">
            <a:off x="5873240" y="3558533"/>
            <a:ext cx="643849" cy="37927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538CF0A3-03A3-C24E-99E0-6E63162E7926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5828636" y="2910724"/>
            <a:ext cx="624202" cy="274499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111B72B-D5CD-924D-B012-4EFD55D0E429}"/>
              </a:ext>
            </a:extLst>
          </p:cNvPr>
          <p:cNvCxnSpPr>
            <a:cxnSpLocks/>
            <a:stCxn id="45" idx="2"/>
            <a:endCxn id="78" idx="7"/>
          </p:cNvCxnSpPr>
          <p:nvPr/>
        </p:nvCxnSpPr>
        <p:spPr>
          <a:xfrm flipH="1">
            <a:off x="5681938" y="501995"/>
            <a:ext cx="770902" cy="775947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B3B5C9A9-CC68-6342-8049-096DD278D6D0}"/>
              </a:ext>
            </a:extLst>
          </p:cNvPr>
          <p:cNvCxnSpPr>
            <a:cxnSpLocks/>
            <a:stCxn id="48" idx="2"/>
            <a:endCxn id="78" idx="6"/>
          </p:cNvCxnSpPr>
          <p:nvPr/>
        </p:nvCxnSpPr>
        <p:spPr>
          <a:xfrm flipH="1">
            <a:off x="5873239" y="1295339"/>
            <a:ext cx="579601" cy="237161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D395EC55-7140-964E-8FD7-F69077309F20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5739162" y="1734564"/>
            <a:ext cx="713677" cy="376421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삼각형 155">
            <a:extLst>
              <a:ext uri="{FF2B5EF4-FFF2-40B4-BE49-F238E27FC236}">
                <a16:creationId xmlns:a16="http://schemas.microsoft.com/office/drawing/2014/main" id="{191CDFB2-0CD1-0D41-8FC1-3373A7DE0508}"/>
              </a:ext>
            </a:extLst>
          </p:cNvPr>
          <p:cNvSpPr/>
          <p:nvPr/>
        </p:nvSpPr>
        <p:spPr>
          <a:xfrm rot="18381757">
            <a:off x="5887311" y="3510837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7" name="삼각형 156">
            <a:extLst>
              <a:ext uri="{FF2B5EF4-FFF2-40B4-BE49-F238E27FC236}">
                <a16:creationId xmlns:a16="http://schemas.microsoft.com/office/drawing/2014/main" id="{849B991A-2191-8A4A-B289-1AA4ED4EB800}"/>
              </a:ext>
            </a:extLst>
          </p:cNvPr>
          <p:cNvSpPr/>
          <p:nvPr/>
        </p:nvSpPr>
        <p:spPr>
          <a:xfrm rot="14619239">
            <a:off x="5883426" y="3056791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8" name="삼각형 157">
            <a:extLst>
              <a:ext uri="{FF2B5EF4-FFF2-40B4-BE49-F238E27FC236}">
                <a16:creationId xmlns:a16="http://schemas.microsoft.com/office/drawing/2014/main" id="{2CAA8F23-643A-5C4D-8DD3-F60566A80206}"/>
              </a:ext>
            </a:extLst>
          </p:cNvPr>
          <p:cNvSpPr/>
          <p:nvPr/>
        </p:nvSpPr>
        <p:spPr>
          <a:xfrm rot="13522339">
            <a:off x="5702050" y="1134921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9" name="삼각형 158">
            <a:extLst>
              <a:ext uri="{FF2B5EF4-FFF2-40B4-BE49-F238E27FC236}">
                <a16:creationId xmlns:a16="http://schemas.microsoft.com/office/drawing/2014/main" id="{35791099-0F6C-624B-98FE-49CD9A475752}"/>
              </a:ext>
            </a:extLst>
          </p:cNvPr>
          <p:cNvSpPr/>
          <p:nvPr/>
        </p:nvSpPr>
        <p:spPr>
          <a:xfrm rot="14581227">
            <a:off x="5921030" y="1410051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0" name="삼각형 159">
            <a:extLst>
              <a:ext uri="{FF2B5EF4-FFF2-40B4-BE49-F238E27FC236}">
                <a16:creationId xmlns:a16="http://schemas.microsoft.com/office/drawing/2014/main" id="{AC047901-95F1-D446-B67B-33858B2B6FC2}"/>
              </a:ext>
            </a:extLst>
          </p:cNvPr>
          <p:cNvSpPr/>
          <p:nvPr/>
        </p:nvSpPr>
        <p:spPr>
          <a:xfrm rot="18026542">
            <a:off x="5794162" y="170732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62" name="직선 연결선[R] 161">
            <a:extLst>
              <a:ext uri="{FF2B5EF4-FFF2-40B4-BE49-F238E27FC236}">
                <a16:creationId xmlns:a16="http://schemas.microsoft.com/office/drawing/2014/main" id="{573E28BA-BEB7-7C4A-AE60-30817E530259}"/>
              </a:ext>
            </a:extLst>
          </p:cNvPr>
          <p:cNvCxnSpPr>
            <a:cxnSpLocks/>
          </p:cNvCxnSpPr>
          <p:nvPr/>
        </p:nvCxnSpPr>
        <p:spPr>
          <a:xfrm>
            <a:off x="4114800" y="113309"/>
            <a:ext cx="0" cy="266334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[R] 163">
            <a:extLst>
              <a:ext uri="{FF2B5EF4-FFF2-40B4-BE49-F238E27FC236}">
                <a16:creationId xmlns:a16="http://schemas.microsoft.com/office/drawing/2014/main" id="{F89AA29F-33D3-2D43-B33B-A1BD5E70FAAD}"/>
              </a:ext>
            </a:extLst>
          </p:cNvPr>
          <p:cNvCxnSpPr>
            <a:cxnSpLocks/>
          </p:cNvCxnSpPr>
          <p:nvPr/>
        </p:nvCxnSpPr>
        <p:spPr>
          <a:xfrm>
            <a:off x="613317" y="2776654"/>
            <a:ext cx="350012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[R] 166">
            <a:extLst>
              <a:ext uri="{FF2B5EF4-FFF2-40B4-BE49-F238E27FC236}">
                <a16:creationId xmlns:a16="http://schemas.microsoft.com/office/drawing/2014/main" id="{A9D3B12C-4DB8-8045-A7E6-2D0A89620F9D}"/>
              </a:ext>
            </a:extLst>
          </p:cNvPr>
          <p:cNvCxnSpPr>
            <a:cxnSpLocks/>
          </p:cNvCxnSpPr>
          <p:nvPr/>
        </p:nvCxnSpPr>
        <p:spPr>
          <a:xfrm>
            <a:off x="613316" y="3047973"/>
            <a:ext cx="350012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[R] 168">
            <a:extLst>
              <a:ext uri="{FF2B5EF4-FFF2-40B4-BE49-F238E27FC236}">
                <a16:creationId xmlns:a16="http://schemas.microsoft.com/office/drawing/2014/main" id="{F70ABBF6-3C79-AC4A-A5A5-A660895E183E}"/>
              </a:ext>
            </a:extLst>
          </p:cNvPr>
          <p:cNvCxnSpPr>
            <a:cxnSpLocks/>
          </p:cNvCxnSpPr>
          <p:nvPr/>
        </p:nvCxnSpPr>
        <p:spPr>
          <a:xfrm>
            <a:off x="4113439" y="3036843"/>
            <a:ext cx="0" cy="348662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[R] 171">
            <a:extLst>
              <a:ext uri="{FF2B5EF4-FFF2-40B4-BE49-F238E27FC236}">
                <a16:creationId xmlns:a16="http://schemas.microsoft.com/office/drawing/2014/main" id="{BB1F381F-76F5-BC46-98F2-950A32CF2EB5}"/>
              </a:ext>
            </a:extLst>
          </p:cNvPr>
          <p:cNvCxnSpPr>
            <a:cxnSpLocks/>
          </p:cNvCxnSpPr>
          <p:nvPr/>
        </p:nvCxnSpPr>
        <p:spPr>
          <a:xfrm>
            <a:off x="6010737" y="4048752"/>
            <a:ext cx="0" cy="245748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[R] 174">
            <a:extLst>
              <a:ext uri="{FF2B5EF4-FFF2-40B4-BE49-F238E27FC236}">
                <a16:creationId xmlns:a16="http://schemas.microsoft.com/office/drawing/2014/main" id="{EC4567F1-93A9-BA49-BB3E-358A176133CA}"/>
              </a:ext>
            </a:extLst>
          </p:cNvPr>
          <p:cNvCxnSpPr>
            <a:cxnSpLocks/>
          </p:cNvCxnSpPr>
          <p:nvPr/>
        </p:nvCxnSpPr>
        <p:spPr>
          <a:xfrm>
            <a:off x="6745096" y="3515563"/>
            <a:ext cx="309028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[R] 176">
            <a:extLst>
              <a:ext uri="{FF2B5EF4-FFF2-40B4-BE49-F238E27FC236}">
                <a16:creationId xmlns:a16="http://schemas.microsoft.com/office/drawing/2014/main" id="{BC180AFA-DBF2-A041-8B1B-F1F1B5DF9FF3}"/>
              </a:ext>
            </a:extLst>
          </p:cNvPr>
          <p:cNvCxnSpPr>
            <a:cxnSpLocks/>
          </p:cNvCxnSpPr>
          <p:nvPr/>
        </p:nvCxnSpPr>
        <p:spPr>
          <a:xfrm flipV="1">
            <a:off x="6001741" y="3513091"/>
            <a:ext cx="749379" cy="56479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[R] 181">
            <a:extLst>
              <a:ext uri="{FF2B5EF4-FFF2-40B4-BE49-F238E27FC236}">
                <a16:creationId xmlns:a16="http://schemas.microsoft.com/office/drawing/2014/main" id="{5042890B-FECA-4B45-A49F-A2DFFE493002}"/>
              </a:ext>
            </a:extLst>
          </p:cNvPr>
          <p:cNvCxnSpPr>
            <a:cxnSpLocks/>
          </p:cNvCxnSpPr>
          <p:nvPr/>
        </p:nvCxnSpPr>
        <p:spPr>
          <a:xfrm>
            <a:off x="4113439" y="1959798"/>
            <a:ext cx="2631657" cy="154461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1021976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1021976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긴급함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FA01D66-BC1C-5F49-8561-7C96AB1AF16D}"/>
              </a:ext>
            </a:extLst>
          </p:cNvPr>
          <p:cNvSpPr/>
          <p:nvPr/>
        </p:nvSpPr>
        <p:spPr>
          <a:xfrm>
            <a:off x="2651760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C6C57F1-8129-394A-A43E-396FB9ED32C9}"/>
              </a:ext>
            </a:extLst>
          </p:cNvPr>
          <p:cNvSpPr txBox="1"/>
          <p:nvPr/>
        </p:nvSpPr>
        <p:spPr>
          <a:xfrm>
            <a:off x="2651760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1021976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AB10BBC-0F93-D346-841A-B2D5B1084DBC}"/>
              </a:ext>
            </a:extLst>
          </p:cNvPr>
          <p:cNvSpPr txBox="1"/>
          <p:nvPr/>
        </p:nvSpPr>
        <p:spPr>
          <a:xfrm>
            <a:off x="1021976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긴급함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408870C6-28FF-2349-9FCC-663C28EA54A1}"/>
              </a:ext>
            </a:extLst>
          </p:cNvPr>
          <p:cNvSpPr/>
          <p:nvPr/>
        </p:nvSpPr>
        <p:spPr>
          <a:xfrm>
            <a:off x="2651760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CD1C7D8-D4EA-3C4C-BE7A-4A7A1D140061}"/>
              </a:ext>
            </a:extLst>
          </p:cNvPr>
          <p:cNvSpPr txBox="1"/>
          <p:nvPr/>
        </p:nvSpPr>
        <p:spPr>
          <a:xfrm>
            <a:off x="2651760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C1995EE-9880-1D4C-BD89-417735FBBB9F}"/>
              </a:ext>
            </a:extLst>
          </p:cNvPr>
          <p:cNvSpPr txBox="1"/>
          <p:nvPr/>
        </p:nvSpPr>
        <p:spPr>
          <a:xfrm>
            <a:off x="1514710" y="2718071"/>
            <a:ext cx="227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아이젠하워 매트릭스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289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직선 화살표 연결선 322">
            <a:extLst>
              <a:ext uri="{FF2B5EF4-FFF2-40B4-BE49-F238E27FC236}">
                <a16:creationId xmlns:a16="http://schemas.microsoft.com/office/drawing/2014/main" id="{24D2B615-AECC-284E-AC51-3FA1F2D3950C}"/>
              </a:ext>
            </a:extLst>
          </p:cNvPr>
          <p:cNvCxnSpPr>
            <a:cxnSpLocks/>
          </p:cNvCxnSpPr>
          <p:nvPr/>
        </p:nvCxnSpPr>
        <p:spPr>
          <a:xfrm>
            <a:off x="7422185" y="1245835"/>
            <a:ext cx="0" cy="4177846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E5C70167-7D56-654D-AB60-CD1AAA181D3C}"/>
              </a:ext>
            </a:extLst>
          </p:cNvPr>
          <p:cNvCxnSpPr>
            <a:cxnSpLocks/>
          </p:cNvCxnSpPr>
          <p:nvPr/>
        </p:nvCxnSpPr>
        <p:spPr>
          <a:xfrm flipH="1" flipV="1">
            <a:off x="769434" y="5182920"/>
            <a:ext cx="2430875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04104833-1D30-8D41-9FD8-271E181C2331}"/>
              </a:ext>
            </a:extLst>
          </p:cNvPr>
          <p:cNvGrpSpPr/>
          <p:nvPr/>
        </p:nvGrpSpPr>
        <p:grpSpPr>
          <a:xfrm>
            <a:off x="3200309" y="619939"/>
            <a:ext cx="94190" cy="4553828"/>
            <a:chOff x="7611365" y="578275"/>
            <a:chExt cx="85493" cy="4935787"/>
          </a:xfrm>
        </p:grpSpPr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EF638E07-CE23-3648-8AFE-8BB4AAF4E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3A8D76DD-1584-1D43-A05F-FA9D1956A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F9DD89-84FE-064C-93E2-B6E14D3A031F}"/>
              </a:ext>
            </a:extLst>
          </p:cNvPr>
          <p:cNvGrpSpPr/>
          <p:nvPr/>
        </p:nvGrpSpPr>
        <p:grpSpPr>
          <a:xfrm>
            <a:off x="1188417" y="709147"/>
            <a:ext cx="1545134" cy="526848"/>
            <a:chOff x="1233021" y="619939"/>
            <a:chExt cx="1545134" cy="52684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C16C69F-DEE3-2F45-8750-A7484C49D13D}"/>
                </a:ext>
              </a:extLst>
            </p:cNvPr>
            <p:cNvSpPr txBox="1"/>
            <p:nvPr/>
          </p:nvSpPr>
          <p:spPr>
            <a:xfrm>
              <a:off x="1370053" y="761082"/>
              <a:ext cx="1408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Admin Views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BE01FF14-0E2D-6543-8325-F2A03FBDDC9E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90F42FE4-3F91-164C-9F5C-B51D6C874BA6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4ADF037B-F674-D940-951E-911662CC61D4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FBF10A1B-6A18-CB4F-8778-DE94FEF9AC34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5F44008A-383B-964A-9486-8F2326EBAECD}"/>
              </a:ext>
            </a:extLst>
          </p:cNvPr>
          <p:cNvGrpSpPr/>
          <p:nvPr/>
        </p:nvGrpSpPr>
        <p:grpSpPr>
          <a:xfrm>
            <a:off x="1188416" y="1786430"/>
            <a:ext cx="1545134" cy="526848"/>
            <a:chOff x="1233021" y="619939"/>
            <a:chExt cx="1545134" cy="526848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E42FA2F-AA41-0F4E-9020-13FA7C5CA65C}"/>
                </a:ext>
              </a:extLst>
            </p:cNvPr>
            <p:cNvSpPr txBox="1"/>
            <p:nvPr/>
          </p:nvSpPr>
          <p:spPr>
            <a:xfrm>
              <a:off x="1370053" y="761082"/>
              <a:ext cx="1408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Author Views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3C81F66C-6FC8-F44D-982C-8CC2A09E54E2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D3A723DE-3308-5848-802D-4648905A96FC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397E19EF-2633-FF4E-8C13-6847C2731999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9D0A3B78-90E5-254A-A59F-101B10109EAA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9537222B-FF31-924C-8324-5474F590C18B}"/>
              </a:ext>
            </a:extLst>
          </p:cNvPr>
          <p:cNvGrpSpPr/>
          <p:nvPr/>
        </p:nvGrpSpPr>
        <p:grpSpPr>
          <a:xfrm>
            <a:off x="1188415" y="2962172"/>
            <a:ext cx="1545134" cy="526848"/>
            <a:chOff x="1233021" y="619939"/>
            <a:chExt cx="1545134" cy="526848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632F47-08AB-5740-A974-925B4E8A5F61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Purchaser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Views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3D81B14E-FF88-6843-BDB2-75B494065E98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27749746-F07F-4742-A697-B4D41703DE72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592EDDEE-8E73-D34F-B8F0-685B08A57320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D6AE9934-7C4A-AD4A-9131-B506B5B9F972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B2AA41C-0810-4148-A504-BB81EC3B93C0}"/>
              </a:ext>
            </a:extLst>
          </p:cNvPr>
          <p:cNvGrpSpPr/>
          <p:nvPr/>
        </p:nvGrpSpPr>
        <p:grpSpPr>
          <a:xfrm>
            <a:off x="1188414" y="4460694"/>
            <a:ext cx="1545134" cy="526848"/>
            <a:chOff x="1233021" y="619939"/>
            <a:chExt cx="1545134" cy="526848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4A44448-17D3-2148-9827-387756935D79}"/>
                </a:ext>
              </a:extLst>
            </p:cNvPr>
            <p:cNvSpPr txBox="1"/>
            <p:nvPr/>
          </p:nvSpPr>
          <p:spPr>
            <a:xfrm>
              <a:off x="1370053" y="738780"/>
              <a:ext cx="1408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Viewer Views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35EFA4A5-E782-8C49-BAD2-D980775AE88F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FFFB2873-8400-EC45-A070-4C7BADFAD3F0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932D90C5-D378-5B41-B11F-9DABA0FA4554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0F9B6BC4-FBEE-B440-9F4D-D08B7A68AE3F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FF3D05E8-72C6-B74E-888C-902FB2D43024}"/>
              </a:ext>
            </a:extLst>
          </p:cNvPr>
          <p:cNvGrpSpPr/>
          <p:nvPr/>
        </p:nvGrpSpPr>
        <p:grpSpPr>
          <a:xfrm>
            <a:off x="1538684" y="3695232"/>
            <a:ext cx="1545134" cy="526848"/>
            <a:chOff x="1233021" y="619939"/>
            <a:chExt cx="1545134" cy="526848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8DA5158-0F0E-C241-83AA-6E57D928DFBE}"/>
                </a:ext>
              </a:extLst>
            </p:cNvPr>
            <p:cNvSpPr txBox="1"/>
            <p:nvPr/>
          </p:nvSpPr>
          <p:spPr>
            <a:xfrm>
              <a:off x="1370053" y="749931"/>
              <a:ext cx="1408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Catalog View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98FEC20A-F745-254F-8D86-9C88ED8F4DDF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F85C0D2E-36C0-8D45-830F-2ED7CB7EECDF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B99B4B11-FD75-9B49-93DC-DC8654B6968C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EA0A2B61-4C60-0846-A116-08CCE2191ACA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E534D853-06C3-2F45-BF84-C2FAFD34278A}"/>
              </a:ext>
            </a:extLst>
          </p:cNvPr>
          <p:cNvGrpSpPr/>
          <p:nvPr/>
        </p:nvGrpSpPr>
        <p:grpSpPr>
          <a:xfrm>
            <a:off x="3628547" y="709147"/>
            <a:ext cx="1545134" cy="526848"/>
            <a:chOff x="1233021" y="619939"/>
            <a:chExt cx="1545134" cy="526848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5EF58A6-07B1-1D44-A936-724603774B59}"/>
                </a:ext>
              </a:extLst>
            </p:cNvPr>
            <p:cNvSpPr txBox="1"/>
            <p:nvPr/>
          </p:nvSpPr>
          <p:spPr>
            <a:xfrm>
              <a:off x="1370053" y="694176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Admin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Presenters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32AA91A5-0D77-7945-B29A-19182B74F547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CB8AD573-FC8A-044E-9F63-1243B68FFC72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834347C1-68B5-1B4A-9D24-004039830B98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78683ACA-116D-6A48-979A-2862B6CBDB6A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53EC85BD-BC0C-9B44-9971-30E3388D44B3}"/>
              </a:ext>
            </a:extLst>
          </p:cNvPr>
          <p:cNvGrpSpPr/>
          <p:nvPr/>
        </p:nvGrpSpPr>
        <p:grpSpPr>
          <a:xfrm>
            <a:off x="3628546" y="1786430"/>
            <a:ext cx="1545134" cy="526848"/>
            <a:chOff x="1233021" y="619939"/>
            <a:chExt cx="1545134" cy="526848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60DEF8F-E81A-6F46-BA32-B442878D047F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Author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Presenters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5F19E02A-F787-EF4E-AE10-DE30974155BD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954645E2-1778-4545-94AB-4EE5717A613D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3086ED42-4179-AE47-8A7B-A2AAD4E29402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58394B29-BE7D-434E-BC11-641AFD6DADB5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B7D7AFAB-7577-C74D-94EB-2E385F21B9D7}"/>
              </a:ext>
            </a:extLst>
          </p:cNvPr>
          <p:cNvGrpSpPr/>
          <p:nvPr/>
        </p:nvGrpSpPr>
        <p:grpSpPr>
          <a:xfrm>
            <a:off x="3628545" y="2962172"/>
            <a:ext cx="1545134" cy="526848"/>
            <a:chOff x="1233021" y="619939"/>
            <a:chExt cx="1545134" cy="52684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F9C50BDF-1C18-C44B-A8BD-8BEC2572EBC7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Purchaser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Presenters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7F568BB1-65C0-814F-BA00-E0FF41621448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20B8CEAC-4C1A-974B-ACC9-5BDC15E3BA2B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0DE04447-8B0C-3346-8CBF-147FCF131904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F481B83D-D72A-214E-8613-05C83B66A1FD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B4E71578-805D-3445-A8EF-6C2B62583F5F}"/>
              </a:ext>
            </a:extLst>
          </p:cNvPr>
          <p:cNvGrpSpPr/>
          <p:nvPr/>
        </p:nvGrpSpPr>
        <p:grpSpPr>
          <a:xfrm>
            <a:off x="3628544" y="4460694"/>
            <a:ext cx="1545134" cy="526848"/>
            <a:chOff x="1233021" y="619939"/>
            <a:chExt cx="1545134" cy="526848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33C25DB-F069-7E4D-B0E7-640AC72AE512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Viewer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Presenters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E78295EE-1242-1D4A-9AA7-3BB8A88F3273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55CB0492-E22A-4A4F-BBE9-EAE832CB594B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1A8AE592-0FC3-E74B-9E96-1632A61A77FB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16A82234-EAD3-9045-8A31-4BC28E1BB681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D8CEDE8B-CBCB-2D4E-9260-B3DF170968CE}"/>
              </a:ext>
            </a:extLst>
          </p:cNvPr>
          <p:cNvGrpSpPr/>
          <p:nvPr/>
        </p:nvGrpSpPr>
        <p:grpSpPr>
          <a:xfrm>
            <a:off x="3978814" y="3695232"/>
            <a:ext cx="1545134" cy="526848"/>
            <a:chOff x="1233021" y="619939"/>
            <a:chExt cx="1545134" cy="526848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07C40C5-0E7E-7848-A1BA-061C147E1760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Catalog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Presenters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42239C32-9D8B-5647-8C34-B84468AF4007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B0CD10AA-7B31-5448-AE7E-B0B2C4BFF75B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E66EB1A0-A198-8F42-B856-5C5231BF9014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D93CB0E9-A06C-434B-AAFB-F67C7DD55D67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cxnSp>
        <p:nvCxnSpPr>
          <p:cNvPr id="216" name="직선 연결선[R] 215">
            <a:extLst>
              <a:ext uri="{FF2B5EF4-FFF2-40B4-BE49-F238E27FC236}">
                <a16:creationId xmlns:a16="http://schemas.microsoft.com/office/drawing/2014/main" id="{BEEA356E-38FD-D847-B1F1-C30A8BA3C1C2}"/>
              </a:ext>
            </a:extLst>
          </p:cNvPr>
          <p:cNvCxnSpPr>
            <a:cxnSpLocks/>
          </p:cNvCxnSpPr>
          <p:nvPr/>
        </p:nvCxnSpPr>
        <p:spPr>
          <a:xfrm flipH="1" flipV="1">
            <a:off x="3294499" y="5190725"/>
            <a:ext cx="2430875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1A0146DC-BE5A-A74E-8325-20B2938A693B}"/>
              </a:ext>
            </a:extLst>
          </p:cNvPr>
          <p:cNvGrpSpPr/>
          <p:nvPr/>
        </p:nvGrpSpPr>
        <p:grpSpPr>
          <a:xfrm>
            <a:off x="5725374" y="638722"/>
            <a:ext cx="94190" cy="4553828"/>
            <a:chOff x="7611365" y="578275"/>
            <a:chExt cx="85493" cy="4935787"/>
          </a:xfrm>
        </p:grpSpPr>
        <p:cxnSp>
          <p:nvCxnSpPr>
            <p:cNvPr id="218" name="직선 연결선[R] 217">
              <a:extLst>
                <a:ext uri="{FF2B5EF4-FFF2-40B4-BE49-F238E27FC236}">
                  <a16:creationId xmlns:a16="http://schemas.microsoft.com/office/drawing/2014/main" id="{41606F85-55BE-DD4E-828F-CF9F1496E1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[R] 218">
              <a:extLst>
                <a:ext uri="{FF2B5EF4-FFF2-40B4-BE49-F238E27FC236}">
                  <a16:creationId xmlns:a16="http://schemas.microsoft.com/office/drawing/2014/main" id="{7BF25EA7-9533-9D44-8D1A-7283BDFAA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B40878D2-A8BB-D94A-B51D-96A78849764E}"/>
              </a:ext>
            </a:extLst>
          </p:cNvPr>
          <p:cNvCxnSpPr>
            <a:cxnSpLocks/>
          </p:cNvCxnSpPr>
          <p:nvPr/>
        </p:nvCxnSpPr>
        <p:spPr>
          <a:xfrm flipH="1" flipV="1">
            <a:off x="5813387" y="5169220"/>
            <a:ext cx="2430875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7434DB78-2C33-2C40-B0DF-E7CB43D259B8}"/>
              </a:ext>
            </a:extLst>
          </p:cNvPr>
          <p:cNvGrpSpPr/>
          <p:nvPr/>
        </p:nvGrpSpPr>
        <p:grpSpPr>
          <a:xfrm>
            <a:off x="8244262" y="617217"/>
            <a:ext cx="94190" cy="4553828"/>
            <a:chOff x="7611365" y="578275"/>
            <a:chExt cx="85493" cy="4935787"/>
          </a:xfrm>
        </p:grpSpPr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61C5DB4B-0E9B-3E46-8F4A-5513B8E46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[R] 222">
              <a:extLst>
                <a:ext uri="{FF2B5EF4-FFF2-40B4-BE49-F238E27FC236}">
                  <a16:creationId xmlns:a16="http://schemas.microsoft.com/office/drawing/2014/main" id="{BC1FD45B-ADB9-374A-BCB2-D5459827AF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4" name="직선 연결선[R] 223">
            <a:extLst>
              <a:ext uri="{FF2B5EF4-FFF2-40B4-BE49-F238E27FC236}">
                <a16:creationId xmlns:a16="http://schemas.microsoft.com/office/drawing/2014/main" id="{882A4D7D-17E5-6C4A-BAC1-2C007828C6D1}"/>
              </a:ext>
            </a:extLst>
          </p:cNvPr>
          <p:cNvCxnSpPr>
            <a:cxnSpLocks/>
          </p:cNvCxnSpPr>
          <p:nvPr/>
        </p:nvCxnSpPr>
        <p:spPr>
          <a:xfrm flipH="1" flipV="1">
            <a:off x="8327301" y="5169219"/>
            <a:ext cx="2430875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B1E5F06A-F27F-A040-936E-70591E25F856}"/>
              </a:ext>
            </a:extLst>
          </p:cNvPr>
          <p:cNvGrpSpPr/>
          <p:nvPr/>
        </p:nvGrpSpPr>
        <p:grpSpPr>
          <a:xfrm>
            <a:off x="6103044" y="720298"/>
            <a:ext cx="1545134" cy="526848"/>
            <a:chOff x="1233021" y="619939"/>
            <a:chExt cx="1545134" cy="526848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A33688E2-300C-CF48-A806-44D58ABDC7D3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Admin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Interactors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5D70D2E3-5A6C-6340-AF8B-5A1703D3E6C1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E7D48DD9-195C-F14B-909C-6FD2EC491854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1F3DE178-9A54-ED47-B274-D15AC2B128C5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B97EAE7-44EF-DE4A-804A-B74C1C39C68D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88317AC4-2812-5740-8771-8EB277D988E1}"/>
              </a:ext>
            </a:extLst>
          </p:cNvPr>
          <p:cNvGrpSpPr/>
          <p:nvPr/>
        </p:nvGrpSpPr>
        <p:grpSpPr>
          <a:xfrm>
            <a:off x="6103043" y="1797581"/>
            <a:ext cx="1545134" cy="526848"/>
            <a:chOff x="1233021" y="619939"/>
            <a:chExt cx="1545134" cy="526848"/>
          </a:xfrm>
        </p:grpSpPr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7A541151-3E87-604E-9023-81FA516C94E4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1EAD744F-DF7F-E04B-BB17-CEB32E6A23ED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09F981B7-47A6-C440-88B0-93EDF1A0F8CE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F7B45B86-A6DB-C445-9779-7851B03F6168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ED70B6DC-65C1-BA4D-964F-D0A997BA3858}"/>
                </a:ext>
              </a:extLst>
            </p:cNvPr>
            <p:cNvSpPr txBox="1"/>
            <p:nvPr/>
          </p:nvSpPr>
          <p:spPr>
            <a:xfrm>
              <a:off x="1370053" y="671874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Author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Interactors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B170C532-F23C-DE46-93A6-F9F5806C3567}"/>
              </a:ext>
            </a:extLst>
          </p:cNvPr>
          <p:cNvGrpSpPr/>
          <p:nvPr/>
        </p:nvGrpSpPr>
        <p:grpSpPr>
          <a:xfrm>
            <a:off x="8578308" y="718987"/>
            <a:ext cx="1545134" cy="526848"/>
            <a:chOff x="1233021" y="619939"/>
            <a:chExt cx="1545134" cy="526848"/>
          </a:xfrm>
        </p:grpSpPr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D7C775B6-ABB6-DF4F-A90D-C70D47ECBA2B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Admin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57" name="그룹 256">
              <a:extLst>
                <a:ext uri="{FF2B5EF4-FFF2-40B4-BE49-F238E27FC236}">
                  <a16:creationId xmlns:a16="http://schemas.microsoft.com/office/drawing/2014/main" id="{9668D827-FA42-E541-825F-9884C8D0208C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962E46A1-21BE-B042-8057-A09CF35CF9A2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4EC95EAD-5873-0247-9970-26CBA37CC25E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FC93876A-8FC3-5146-B510-E317EB2CB30E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2BA5F204-3BF9-E54A-9E48-637CA1559B4B}"/>
              </a:ext>
            </a:extLst>
          </p:cNvPr>
          <p:cNvGrpSpPr/>
          <p:nvPr/>
        </p:nvGrpSpPr>
        <p:grpSpPr>
          <a:xfrm>
            <a:off x="8578307" y="1785119"/>
            <a:ext cx="1545134" cy="526848"/>
            <a:chOff x="1233021" y="619939"/>
            <a:chExt cx="1545134" cy="526848"/>
          </a:xfrm>
        </p:grpSpPr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59E64B82-5CB5-B54C-B3C2-AE51AF233121}"/>
                </a:ext>
              </a:extLst>
            </p:cNvPr>
            <p:cNvSpPr txBox="1"/>
            <p:nvPr/>
          </p:nvSpPr>
          <p:spPr>
            <a:xfrm>
              <a:off x="1370053" y="671874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Author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298FC128-64D7-B44A-9AA2-B8A76D89D499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12C0F226-34BF-A947-A5D0-41BFE641354E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A4A641DD-4DAB-B84C-9588-4301CFB4F26B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C6BC8CB3-D0DA-C34E-BA17-1A06D4DC503C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F8FE5230-9502-9546-AAEE-DFEC5483BDD2}"/>
              </a:ext>
            </a:extLst>
          </p:cNvPr>
          <p:cNvGrpSpPr/>
          <p:nvPr/>
        </p:nvGrpSpPr>
        <p:grpSpPr>
          <a:xfrm>
            <a:off x="8578306" y="2960861"/>
            <a:ext cx="1545134" cy="526848"/>
            <a:chOff x="1233021" y="619939"/>
            <a:chExt cx="1545134" cy="526848"/>
          </a:xfrm>
        </p:grpSpPr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01B0C7B0-82FF-9040-9103-6720949FFB40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Purchaser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69" name="그룹 268">
              <a:extLst>
                <a:ext uri="{FF2B5EF4-FFF2-40B4-BE49-F238E27FC236}">
                  <a16:creationId xmlns:a16="http://schemas.microsoft.com/office/drawing/2014/main" id="{ED8612C9-4E20-4640-8816-57FD84D608DD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0B7D18C0-02D2-254D-B1F3-49D4B77B6E05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84A9A138-2257-4247-A1DC-3A797B4C2EDD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2614A057-5301-734F-9C85-E6B1D2022CFD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9589767F-B915-3346-A4A8-E26011C67E2D}"/>
              </a:ext>
            </a:extLst>
          </p:cNvPr>
          <p:cNvGrpSpPr/>
          <p:nvPr/>
        </p:nvGrpSpPr>
        <p:grpSpPr>
          <a:xfrm>
            <a:off x="8578305" y="4459383"/>
            <a:ext cx="1545134" cy="526848"/>
            <a:chOff x="1233021" y="619939"/>
            <a:chExt cx="1545134" cy="526848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87ADF95D-080E-4649-8130-A8BC12784C04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Viewer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EC3A3173-D560-1D4D-83AC-F8AC9AFEA8D0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44E08761-763A-3D47-93D5-55EB204A8BCC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549C1E80-C4E2-304C-A8E3-B6C9BA9B7F27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6C1F3FE0-F98A-244B-99D0-99F32FF56A1F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F17719E1-3202-4B4C-8589-833D2FE70F7E}"/>
              </a:ext>
            </a:extLst>
          </p:cNvPr>
          <p:cNvGrpSpPr/>
          <p:nvPr/>
        </p:nvGrpSpPr>
        <p:grpSpPr>
          <a:xfrm>
            <a:off x="6096000" y="5414549"/>
            <a:ext cx="1545134" cy="526848"/>
            <a:chOff x="1233021" y="619939"/>
            <a:chExt cx="1545134" cy="526848"/>
          </a:xfrm>
        </p:grpSpPr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98204633-F438-3E40-9ABE-D6C58A565402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Gateway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948D7603-72B7-7344-A86D-D20AB5FFBF94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CB4FBAD1-46A5-6B47-8A93-B101734FF61B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91BC7295-1567-094E-82C9-304B83E6769F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0A0BCDB6-6F28-A54E-A65E-4542E22E1740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A853B5F0-B75E-A14E-9657-6C9A24EA14AE}"/>
              </a:ext>
            </a:extLst>
          </p:cNvPr>
          <p:cNvGrpSpPr/>
          <p:nvPr/>
        </p:nvGrpSpPr>
        <p:grpSpPr>
          <a:xfrm>
            <a:off x="4058295" y="5420159"/>
            <a:ext cx="1545134" cy="526848"/>
            <a:chOff x="1233021" y="619939"/>
            <a:chExt cx="1545134" cy="526848"/>
          </a:xfrm>
        </p:grpSpPr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85E2F37A-6CED-EA46-914B-6B57BE448843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Revenue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Gateways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93" name="그룹 292">
              <a:extLst>
                <a:ext uri="{FF2B5EF4-FFF2-40B4-BE49-F238E27FC236}">
                  <a16:creationId xmlns:a16="http://schemas.microsoft.com/office/drawing/2014/main" id="{3803FC3E-737F-084E-ADEA-84D91BB06B67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2DB71181-1183-0140-A6B0-795F7972C6AF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823D85AD-D607-7D42-85A5-E25E55F2BFAE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E4C1DEC0-4B5C-A14F-BFB9-4E86F2BB1641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11F9EB8B-1C68-CB49-9CE8-B997E3B3900C}"/>
              </a:ext>
            </a:extLst>
          </p:cNvPr>
          <p:cNvGrpSpPr/>
          <p:nvPr/>
        </p:nvGrpSpPr>
        <p:grpSpPr>
          <a:xfrm>
            <a:off x="7935586" y="5414266"/>
            <a:ext cx="1545134" cy="526848"/>
            <a:chOff x="1233021" y="619939"/>
            <a:chExt cx="1545134" cy="526848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A8DAC16F-3F5D-B645-938B-805AD7C4D766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Database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</a:t>
              </a:r>
              <a:r>
                <a:rPr kumimoji="1" lang="en-US" altLang="ko-Kore-KR" sz="10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Datomic</a:t>
              </a:r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)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99" name="그룹 298">
              <a:extLst>
                <a:ext uri="{FF2B5EF4-FFF2-40B4-BE49-F238E27FC236}">
                  <a16:creationId xmlns:a16="http://schemas.microsoft.com/office/drawing/2014/main" id="{4F6E6F53-BD3F-8949-9284-B49C81D5EE25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76831EBB-D42F-854F-9272-AE20F7CD057B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C0A49BE1-2AB0-A244-AD20-714BE07C2613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857952F5-A0B1-F443-A3AB-B189F0D929B2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786A7885-3CFA-0544-A8BD-96588EDF162F}"/>
              </a:ext>
            </a:extLst>
          </p:cNvPr>
          <p:cNvCxnSpPr>
            <a:cxnSpLocks/>
            <a:stCxn id="258" idx="1"/>
            <a:endCxn id="228" idx="3"/>
          </p:cNvCxnSpPr>
          <p:nvPr/>
        </p:nvCxnSpPr>
        <p:spPr>
          <a:xfrm flipH="1">
            <a:off x="7648178" y="982411"/>
            <a:ext cx="1067163" cy="131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>
            <a:extLst>
              <a:ext uri="{FF2B5EF4-FFF2-40B4-BE49-F238E27FC236}">
                <a16:creationId xmlns:a16="http://schemas.microsoft.com/office/drawing/2014/main" id="{3D8B2085-CD11-3342-B67A-224ED03D4507}"/>
              </a:ext>
            </a:extLst>
          </p:cNvPr>
          <p:cNvCxnSpPr>
            <a:cxnSpLocks/>
            <a:stCxn id="264" idx="1"/>
            <a:endCxn id="232" idx="3"/>
          </p:cNvCxnSpPr>
          <p:nvPr/>
        </p:nvCxnSpPr>
        <p:spPr>
          <a:xfrm flipH="1">
            <a:off x="7648176" y="2048543"/>
            <a:ext cx="1067164" cy="102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>
            <a:extLst>
              <a:ext uri="{FF2B5EF4-FFF2-40B4-BE49-F238E27FC236}">
                <a16:creationId xmlns:a16="http://schemas.microsoft.com/office/drawing/2014/main" id="{34DDAFF6-D610-BE46-A7E7-5B8A2F2550D5}"/>
              </a:ext>
            </a:extLst>
          </p:cNvPr>
          <p:cNvCxnSpPr>
            <a:cxnSpLocks/>
            <a:stCxn id="270" idx="1"/>
            <a:endCxn id="240" idx="3"/>
          </p:cNvCxnSpPr>
          <p:nvPr/>
        </p:nvCxnSpPr>
        <p:spPr>
          <a:xfrm flipH="1">
            <a:off x="7648176" y="3224285"/>
            <a:ext cx="1067163" cy="131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D1096BD0-E51C-434F-87C5-AA98F0BF9008}"/>
              </a:ext>
            </a:extLst>
          </p:cNvPr>
          <p:cNvCxnSpPr>
            <a:cxnSpLocks/>
            <a:stCxn id="276" idx="1"/>
            <a:endCxn id="246" idx="3"/>
          </p:cNvCxnSpPr>
          <p:nvPr/>
        </p:nvCxnSpPr>
        <p:spPr>
          <a:xfrm flipH="1">
            <a:off x="7648175" y="4722807"/>
            <a:ext cx="1067163" cy="131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F9EAD316-2B7C-AF4E-BF00-4BB15513375C}"/>
              </a:ext>
            </a:extLst>
          </p:cNvPr>
          <p:cNvCxnSpPr>
            <a:cxnSpLocks/>
            <a:stCxn id="189" idx="1"/>
            <a:endCxn id="114" idx="3"/>
          </p:cNvCxnSpPr>
          <p:nvPr/>
        </p:nvCxnSpPr>
        <p:spPr>
          <a:xfrm flipH="1">
            <a:off x="2733550" y="972571"/>
            <a:ext cx="1032030" cy="83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854F57C6-1B4B-6A4B-9FE9-BBFB277F64D4}"/>
              </a:ext>
            </a:extLst>
          </p:cNvPr>
          <p:cNvCxnSpPr>
            <a:cxnSpLocks/>
            <a:stCxn id="228" idx="1"/>
            <a:endCxn id="187" idx="3"/>
          </p:cNvCxnSpPr>
          <p:nvPr/>
        </p:nvCxnSpPr>
        <p:spPr>
          <a:xfrm flipH="1" flipV="1">
            <a:off x="5173680" y="983439"/>
            <a:ext cx="1066397" cy="28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CB904CD6-C919-4E4F-8F1C-858E97BAA2D4}"/>
              </a:ext>
            </a:extLst>
          </p:cNvPr>
          <p:cNvCxnSpPr>
            <a:cxnSpLocks/>
            <a:stCxn id="232" idx="1"/>
            <a:endCxn id="195" idx="3"/>
          </p:cNvCxnSpPr>
          <p:nvPr/>
        </p:nvCxnSpPr>
        <p:spPr>
          <a:xfrm flipH="1">
            <a:off x="5173680" y="2049571"/>
            <a:ext cx="1066395" cy="28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화살표 연결선 310">
            <a:extLst>
              <a:ext uri="{FF2B5EF4-FFF2-40B4-BE49-F238E27FC236}">
                <a16:creationId xmlns:a16="http://schemas.microsoft.com/office/drawing/2014/main" id="{8F37CC07-1D2F-B04F-8BFB-D72A82881FA3}"/>
              </a:ext>
            </a:extLst>
          </p:cNvPr>
          <p:cNvCxnSpPr>
            <a:cxnSpLocks/>
            <a:stCxn id="195" idx="1"/>
            <a:endCxn id="140" idx="3"/>
          </p:cNvCxnSpPr>
          <p:nvPr/>
        </p:nvCxnSpPr>
        <p:spPr>
          <a:xfrm flipH="1">
            <a:off x="2733549" y="2049854"/>
            <a:ext cx="1032030" cy="83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92E79D75-4174-4F46-B73B-CAC9675B81CD}"/>
              </a:ext>
            </a:extLst>
          </p:cNvPr>
          <p:cNvCxnSpPr>
            <a:cxnSpLocks/>
            <a:stCxn id="240" idx="1"/>
            <a:endCxn id="201" idx="3"/>
          </p:cNvCxnSpPr>
          <p:nvPr/>
        </p:nvCxnSpPr>
        <p:spPr>
          <a:xfrm flipH="1">
            <a:off x="5173679" y="3225596"/>
            <a:ext cx="1066396" cy="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>
            <a:extLst>
              <a:ext uri="{FF2B5EF4-FFF2-40B4-BE49-F238E27FC236}">
                <a16:creationId xmlns:a16="http://schemas.microsoft.com/office/drawing/2014/main" id="{9B79AEFB-5F9E-AB4C-908A-7F87B62E3A01}"/>
              </a:ext>
            </a:extLst>
          </p:cNvPr>
          <p:cNvCxnSpPr>
            <a:cxnSpLocks/>
            <a:stCxn id="246" idx="1"/>
            <a:endCxn id="207" idx="3"/>
          </p:cNvCxnSpPr>
          <p:nvPr/>
        </p:nvCxnSpPr>
        <p:spPr>
          <a:xfrm flipH="1">
            <a:off x="5173678" y="4724118"/>
            <a:ext cx="1066396" cy="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C7626765-10C0-E34D-A03B-B8CBE2E0C58D}"/>
              </a:ext>
            </a:extLst>
          </p:cNvPr>
          <p:cNvCxnSpPr>
            <a:cxnSpLocks/>
            <a:stCxn id="207" idx="1"/>
            <a:endCxn id="174" idx="3"/>
          </p:cNvCxnSpPr>
          <p:nvPr/>
        </p:nvCxnSpPr>
        <p:spPr>
          <a:xfrm flipH="1">
            <a:off x="2733548" y="4724118"/>
            <a:ext cx="1032029" cy="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84BD097F-7789-B041-953A-3102F5AEB861}"/>
              </a:ext>
            </a:extLst>
          </p:cNvPr>
          <p:cNvCxnSpPr>
            <a:cxnSpLocks/>
            <a:stCxn id="201" idx="1"/>
            <a:endCxn id="151" idx="3"/>
          </p:cNvCxnSpPr>
          <p:nvPr/>
        </p:nvCxnSpPr>
        <p:spPr>
          <a:xfrm flipH="1">
            <a:off x="2733549" y="3225596"/>
            <a:ext cx="1032029" cy="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삼각형 315">
            <a:extLst>
              <a:ext uri="{FF2B5EF4-FFF2-40B4-BE49-F238E27FC236}">
                <a16:creationId xmlns:a16="http://schemas.microsoft.com/office/drawing/2014/main" id="{DF04E175-17BB-2840-8A20-B8513B19AE60}"/>
              </a:ext>
            </a:extLst>
          </p:cNvPr>
          <p:cNvSpPr/>
          <p:nvPr/>
        </p:nvSpPr>
        <p:spPr>
          <a:xfrm rot="5400000">
            <a:off x="3654941" y="893513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7" name="삼각형 316">
            <a:extLst>
              <a:ext uri="{FF2B5EF4-FFF2-40B4-BE49-F238E27FC236}">
                <a16:creationId xmlns:a16="http://schemas.microsoft.com/office/drawing/2014/main" id="{1F27D47E-23CE-BF49-90AA-85975F8D5845}"/>
              </a:ext>
            </a:extLst>
          </p:cNvPr>
          <p:cNvSpPr/>
          <p:nvPr/>
        </p:nvSpPr>
        <p:spPr>
          <a:xfrm rot="5400000">
            <a:off x="3652605" y="1982420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8" name="삼각형 317">
            <a:extLst>
              <a:ext uri="{FF2B5EF4-FFF2-40B4-BE49-F238E27FC236}">
                <a16:creationId xmlns:a16="http://schemas.microsoft.com/office/drawing/2014/main" id="{404E6738-96E4-B047-B00E-E77CF93E5FA4}"/>
              </a:ext>
            </a:extLst>
          </p:cNvPr>
          <p:cNvSpPr/>
          <p:nvPr/>
        </p:nvSpPr>
        <p:spPr>
          <a:xfrm rot="5400000">
            <a:off x="3648890" y="3149579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9" name="삼각형 318">
            <a:extLst>
              <a:ext uri="{FF2B5EF4-FFF2-40B4-BE49-F238E27FC236}">
                <a16:creationId xmlns:a16="http://schemas.microsoft.com/office/drawing/2014/main" id="{3F8F5118-0FCD-5742-802D-83EBA98596C5}"/>
              </a:ext>
            </a:extLst>
          </p:cNvPr>
          <p:cNvSpPr/>
          <p:nvPr/>
        </p:nvSpPr>
        <p:spPr>
          <a:xfrm rot="5400000">
            <a:off x="3645176" y="4651278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20" name="직선 화살표 연결선 319">
            <a:extLst>
              <a:ext uri="{FF2B5EF4-FFF2-40B4-BE49-F238E27FC236}">
                <a16:creationId xmlns:a16="http://schemas.microsoft.com/office/drawing/2014/main" id="{0E4A53DB-715C-BF47-A9DE-1A5ADB6F02A0}"/>
              </a:ext>
            </a:extLst>
          </p:cNvPr>
          <p:cNvCxnSpPr>
            <a:cxnSpLocks/>
          </p:cNvCxnSpPr>
          <p:nvPr/>
        </p:nvCxnSpPr>
        <p:spPr>
          <a:xfrm>
            <a:off x="6512312" y="4986231"/>
            <a:ext cx="0" cy="428035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2AA9AE8D-F97A-9745-9E42-5C607C38C4BB}"/>
              </a:ext>
            </a:extLst>
          </p:cNvPr>
          <p:cNvCxnSpPr>
            <a:cxnSpLocks/>
          </p:cNvCxnSpPr>
          <p:nvPr/>
        </p:nvCxnSpPr>
        <p:spPr>
          <a:xfrm>
            <a:off x="6780428" y="3487709"/>
            <a:ext cx="0" cy="193597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>
            <a:extLst>
              <a:ext uri="{FF2B5EF4-FFF2-40B4-BE49-F238E27FC236}">
                <a16:creationId xmlns:a16="http://schemas.microsoft.com/office/drawing/2014/main" id="{46569B6E-3EBD-7544-8AFD-14680B0F7A21}"/>
              </a:ext>
            </a:extLst>
          </p:cNvPr>
          <p:cNvCxnSpPr>
            <a:cxnSpLocks/>
          </p:cNvCxnSpPr>
          <p:nvPr/>
        </p:nvCxnSpPr>
        <p:spPr>
          <a:xfrm>
            <a:off x="7095730" y="2324429"/>
            <a:ext cx="0" cy="309925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6CE1CC36-2456-2A45-8E06-03D5DE5A1A97}"/>
              </a:ext>
            </a:extLst>
          </p:cNvPr>
          <p:cNvGrpSpPr/>
          <p:nvPr/>
        </p:nvGrpSpPr>
        <p:grpSpPr>
          <a:xfrm>
            <a:off x="6103042" y="2962172"/>
            <a:ext cx="1545134" cy="526848"/>
            <a:chOff x="1233021" y="619939"/>
            <a:chExt cx="1545134" cy="526848"/>
          </a:xfrm>
        </p:grpSpPr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878956CB-9910-AE4F-A68A-EF872004CB0F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675F8D76-AF02-5345-8A46-7EC9471E7BE6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010E4906-588E-FB4B-BA07-CC8C1951E4E7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B98D8115-464E-8047-9264-5E709B15A7A4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2D105D9D-155E-5C4F-BAF2-40A80C7984FC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Purchaser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Interactors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44694138-624F-F447-B48F-E72A0D871862}"/>
              </a:ext>
            </a:extLst>
          </p:cNvPr>
          <p:cNvGrpSpPr/>
          <p:nvPr/>
        </p:nvGrpSpPr>
        <p:grpSpPr>
          <a:xfrm>
            <a:off x="6103041" y="4460694"/>
            <a:ext cx="1545134" cy="526848"/>
            <a:chOff x="1233021" y="619939"/>
            <a:chExt cx="1545134" cy="526848"/>
          </a:xfrm>
        </p:grpSpPr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41CD579D-A32C-6D4F-B47B-956F146DC5EE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0C1E64DA-252D-B040-BDA0-81E2EEE57610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A0D1050F-D768-7043-B20A-FCB720FF63D9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CAA22606-134C-2243-AADE-37D14BD1C3D7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40A36428-2E40-DE43-AA76-AB0E9246E7E9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Viewer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Interactors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24" name="삼각형 323">
            <a:extLst>
              <a:ext uri="{FF2B5EF4-FFF2-40B4-BE49-F238E27FC236}">
                <a16:creationId xmlns:a16="http://schemas.microsoft.com/office/drawing/2014/main" id="{CAFE936B-6A6A-E141-814B-15644980FE62}"/>
              </a:ext>
            </a:extLst>
          </p:cNvPr>
          <p:cNvSpPr/>
          <p:nvPr/>
        </p:nvSpPr>
        <p:spPr>
          <a:xfrm>
            <a:off x="7386185" y="1271251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5" name="삼각형 324">
            <a:extLst>
              <a:ext uri="{FF2B5EF4-FFF2-40B4-BE49-F238E27FC236}">
                <a16:creationId xmlns:a16="http://schemas.microsoft.com/office/drawing/2014/main" id="{DB16374F-7BF7-EE40-84CD-D4C884363EBB}"/>
              </a:ext>
            </a:extLst>
          </p:cNvPr>
          <p:cNvSpPr/>
          <p:nvPr/>
        </p:nvSpPr>
        <p:spPr>
          <a:xfrm>
            <a:off x="7057101" y="2325816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6" name="삼각형 325">
            <a:extLst>
              <a:ext uri="{FF2B5EF4-FFF2-40B4-BE49-F238E27FC236}">
                <a16:creationId xmlns:a16="http://schemas.microsoft.com/office/drawing/2014/main" id="{F6D1CF97-45F6-CF4E-8F31-6B3BD073D656}"/>
              </a:ext>
            </a:extLst>
          </p:cNvPr>
          <p:cNvSpPr/>
          <p:nvPr/>
        </p:nvSpPr>
        <p:spPr>
          <a:xfrm>
            <a:off x="6741024" y="3515802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7" name="삼각형 326">
            <a:extLst>
              <a:ext uri="{FF2B5EF4-FFF2-40B4-BE49-F238E27FC236}">
                <a16:creationId xmlns:a16="http://schemas.microsoft.com/office/drawing/2014/main" id="{A5E145F9-EE99-FB4C-960F-338026CDD2F6}"/>
              </a:ext>
            </a:extLst>
          </p:cNvPr>
          <p:cNvSpPr/>
          <p:nvPr/>
        </p:nvSpPr>
        <p:spPr>
          <a:xfrm>
            <a:off x="6481154" y="4985563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833A1E7-6C39-6F4D-8071-C4BC3525CDE9}"/>
              </a:ext>
            </a:extLst>
          </p:cNvPr>
          <p:cNvCxnSpPr>
            <a:cxnSpLocks/>
            <a:stCxn id="286" idx="3"/>
            <a:endCxn id="300" idx="1"/>
          </p:cNvCxnSpPr>
          <p:nvPr/>
        </p:nvCxnSpPr>
        <p:spPr>
          <a:xfrm>
            <a:off x="7641133" y="5677690"/>
            <a:ext cx="43148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꺾인 연결선[E] 329">
            <a:extLst>
              <a:ext uri="{FF2B5EF4-FFF2-40B4-BE49-F238E27FC236}">
                <a16:creationId xmlns:a16="http://schemas.microsoft.com/office/drawing/2014/main" id="{C8CFE1A3-17BC-A14C-BBAB-AAA283D49BCA}"/>
              </a:ext>
            </a:extLst>
          </p:cNvPr>
          <p:cNvCxnSpPr>
            <a:cxnSpLocks/>
          </p:cNvCxnSpPr>
          <p:nvPr/>
        </p:nvCxnSpPr>
        <p:spPr>
          <a:xfrm>
            <a:off x="2718645" y="3367149"/>
            <a:ext cx="211971" cy="328085"/>
          </a:xfrm>
          <a:prstGeom prst="bentConnector2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꺾인 연결선[E] 331">
            <a:extLst>
              <a:ext uri="{FF2B5EF4-FFF2-40B4-BE49-F238E27FC236}">
                <a16:creationId xmlns:a16="http://schemas.microsoft.com/office/drawing/2014/main" id="{887AF4B8-B9E3-F545-956D-DB6044728DA0}"/>
              </a:ext>
            </a:extLst>
          </p:cNvPr>
          <p:cNvCxnSpPr>
            <a:cxnSpLocks/>
          </p:cNvCxnSpPr>
          <p:nvPr/>
        </p:nvCxnSpPr>
        <p:spPr>
          <a:xfrm flipV="1">
            <a:off x="2728588" y="4223590"/>
            <a:ext cx="205391" cy="346372"/>
          </a:xfrm>
          <a:prstGeom prst="bentConnector2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꺾인 연결선[E] 335">
            <a:extLst>
              <a:ext uri="{FF2B5EF4-FFF2-40B4-BE49-F238E27FC236}">
                <a16:creationId xmlns:a16="http://schemas.microsoft.com/office/drawing/2014/main" id="{D0FED7A7-EA37-0646-A67C-A226A7FA85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00387" y="3896512"/>
            <a:ext cx="1942346" cy="1124741"/>
          </a:xfrm>
          <a:prstGeom prst="bentConnector3">
            <a:avLst>
              <a:gd name="adj1" fmla="val 58612"/>
            </a:avLst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삼각형 337">
            <a:extLst>
              <a:ext uri="{FF2B5EF4-FFF2-40B4-BE49-F238E27FC236}">
                <a16:creationId xmlns:a16="http://schemas.microsoft.com/office/drawing/2014/main" id="{263F1B30-2795-8A42-8400-7D5DABFE03A9}"/>
              </a:ext>
            </a:extLst>
          </p:cNvPr>
          <p:cNvSpPr/>
          <p:nvPr/>
        </p:nvSpPr>
        <p:spPr>
          <a:xfrm rot="5400000">
            <a:off x="6121038" y="915390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9" name="삼각형 338">
            <a:extLst>
              <a:ext uri="{FF2B5EF4-FFF2-40B4-BE49-F238E27FC236}">
                <a16:creationId xmlns:a16="http://schemas.microsoft.com/office/drawing/2014/main" id="{CA6E8F48-79D4-6744-BD57-14AB430DBF61}"/>
              </a:ext>
            </a:extLst>
          </p:cNvPr>
          <p:cNvSpPr/>
          <p:nvPr/>
        </p:nvSpPr>
        <p:spPr>
          <a:xfrm rot="5400000">
            <a:off x="6117324" y="1982188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0" name="삼각형 339">
            <a:extLst>
              <a:ext uri="{FF2B5EF4-FFF2-40B4-BE49-F238E27FC236}">
                <a16:creationId xmlns:a16="http://schemas.microsoft.com/office/drawing/2014/main" id="{0442E80B-7745-EE4C-85F1-58D2EBC38541}"/>
              </a:ext>
            </a:extLst>
          </p:cNvPr>
          <p:cNvSpPr/>
          <p:nvPr/>
        </p:nvSpPr>
        <p:spPr>
          <a:xfrm rot="5400000">
            <a:off x="6111564" y="3160168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1" name="삼각형 340">
            <a:extLst>
              <a:ext uri="{FF2B5EF4-FFF2-40B4-BE49-F238E27FC236}">
                <a16:creationId xmlns:a16="http://schemas.microsoft.com/office/drawing/2014/main" id="{F087CA54-8ED0-E248-9436-F91A6E21B155}"/>
              </a:ext>
            </a:extLst>
          </p:cNvPr>
          <p:cNvSpPr/>
          <p:nvPr/>
        </p:nvSpPr>
        <p:spPr>
          <a:xfrm rot="5400000">
            <a:off x="6129597" y="4660654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2" name="삼각형 341">
            <a:extLst>
              <a:ext uri="{FF2B5EF4-FFF2-40B4-BE49-F238E27FC236}">
                <a16:creationId xmlns:a16="http://schemas.microsoft.com/office/drawing/2014/main" id="{471D40C0-874C-B34C-8D07-4BED08A86630}"/>
              </a:ext>
            </a:extLst>
          </p:cNvPr>
          <p:cNvSpPr/>
          <p:nvPr/>
        </p:nvSpPr>
        <p:spPr>
          <a:xfrm>
            <a:off x="2901648" y="4252776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44" name="꺾인 연결선[E] 343">
            <a:extLst>
              <a:ext uri="{FF2B5EF4-FFF2-40B4-BE49-F238E27FC236}">
                <a16:creationId xmlns:a16="http://schemas.microsoft.com/office/drawing/2014/main" id="{55096EAD-A743-6A41-81A3-11FC37B4CFF7}"/>
              </a:ext>
            </a:extLst>
          </p:cNvPr>
          <p:cNvCxnSpPr>
            <a:cxnSpLocks/>
          </p:cNvCxnSpPr>
          <p:nvPr/>
        </p:nvCxnSpPr>
        <p:spPr>
          <a:xfrm flipV="1">
            <a:off x="5164421" y="4227209"/>
            <a:ext cx="150578" cy="338214"/>
          </a:xfrm>
          <a:prstGeom prst="bentConnector2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꺾인 연결선[E] 344">
            <a:extLst>
              <a:ext uri="{FF2B5EF4-FFF2-40B4-BE49-F238E27FC236}">
                <a16:creationId xmlns:a16="http://schemas.microsoft.com/office/drawing/2014/main" id="{F3A2FD02-C951-9D4A-8F2A-D9D2998833C1}"/>
              </a:ext>
            </a:extLst>
          </p:cNvPr>
          <p:cNvCxnSpPr>
            <a:cxnSpLocks/>
          </p:cNvCxnSpPr>
          <p:nvPr/>
        </p:nvCxnSpPr>
        <p:spPr>
          <a:xfrm>
            <a:off x="5176393" y="3369260"/>
            <a:ext cx="155725" cy="327592"/>
          </a:xfrm>
          <a:prstGeom prst="bentConnector2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삼각형 348">
            <a:extLst>
              <a:ext uri="{FF2B5EF4-FFF2-40B4-BE49-F238E27FC236}">
                <a16:creationId xmlns:a16="http://schemas.microsoft.com/office/drawing/2014/main" id="{4708734E-677A-D248-8F3B-DE306F8B7FE1}"/>
              </a:ext>
            </a:extLst>
          </p:cNvPr>
          <p:cNvSpPr/>
          <p:nvPr/>
        </p:nvSpPr>
        <p:spPr>
          <a:xfrm>
            <a:off x="5283547" y="4236978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50" name="삼각형 349">
            <a:extLst>
              <a:ext uri="{FF2B5EF4-FFF2-40B4-BE49-F238E27FC236}">
                <a16:creationId xmlns:a16="http://schemas.microsoft.com/office/drawing/2014/main" id="{96557F32-CB24-5E4B-9230-F59AD55638EE}"/>
              </a:ext>
            </a:extLst>
          </p:cNvPr>
          <p:cNvSpPr/>
          <p:nvPr/>
        </p:nvSpPr>
        <p:spPr>
          <a:xfrm rot="10800000">
            <a:off x="5286531" y="3540059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51" name="삼각형 350">
            <a:extLst>
              <a:ext uri="{FF2B5EF4-FFF2-40B4-BE49-F238E27FC236}">
                <a16:creationId xmlns:a16="http://schemas.microsoft.com/office/drawing/2014/main" id="{DCC41457-5603-6E44-87E9-DD3633F5C75B}"/>
              </a:ext>
            </a:extLst>
          </p:cNvPr>
          <p:cNvSpPr/>
          <p:nvPr/>
        </p:nvSpPr>
        <p:spPr>
          <a:xfrm rot="10800000">
            <a:off x="2891168" y="3534373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52" name="삼각형 351">
            <a:extLst>
              <a:ext uri="{FF2B5EF4-FFF2-40B4-BE49-F238E27FC236}">
                <a16:creationId xmlns:a16="http://schemas.microsoft.com/office/drawing/2014/main" id="{99C5BBF5-D2AD-1346-A266-8A92FD893112}"/>
              </a:ext>
            </a:extLst>
          </p:cNvPr>
          <p:cNvSpPr/>
          <p:nvPr/>
        </p:nvSpPr>
        <p:spPr>
          <a:xfrm>
            <a:off x="6491981" y="3523238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53" name="직선 연결선[R] 352">
            <a:extLst>
              <a:ext uri="{FF2B5EF4-FFF2-40B4-BE49-F238E27FC236}">
                <a16:creationId xmlns:a16="http://schemas.microsoft.com/office/drawing/2014/main" id="{7A4CAC26-5B8C-1344-BCBD-2BA262E8C053}"/>
              </a:ext>
            </a:extLst>
          </p:cNvPr>
          <p:cNvCxnSpPr>
            <a:cxnSpLocks/>
          </p:cNvCxnSpPr>
          <p:nvPr/>
        </p:nvCxnSpPr>
        <p:spPr>
          <a:xfrm flipH="1">
            <a:off x="769435" y="5295604"/>
            <a:ext cx="9988741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30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4D08C5-20A2-954F-8B07-F7B8AA897004}"/>
              </a:ext>
            </a:extLst>
          </p:cNvPr>
          <p:cNvSpPr/>
          <p:nvPr/>
        </p:nvSpPr>
        <p:spPr>
          <a:xfrm>
            <a:off x="2753716" y="415308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57DB173-B1C8-924F-9858-4FCDF22C7B47}"/>
              </a:ext>
            </a:extLst>
          </p:cNvPr>
          <p:cNvGrpSpPr/>
          <p:nvPr/>
        </p:nvGrpSpPr>
        <p:grpSpPr>
          <a:xfrm>
            <a:off x="2971429" y="535852"/>
            <a:ext cx="2179067" cy="468000"/>
            <a:chOff x="2175218" y="1251857"/>
            <a:chExt cx="2179067" cy="46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1813ED5-051B-F845-A11D-03E652A4C6A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A8CE01-BF74-5742-B73F-D5240235403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D1FACC-F52E-744D-B6D8-8F22434AFCE2}"/>
              </a:ext>
            </a:extLst>
          </p:cNvPr>
          <p:cNvSpPr txBox="1"/>
          <p:nvPr/>
        </p:nvSpPr>
        <p:spPr>
          <a:xfrm>
            <a:off x="2822230" y="1312379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45D094-A023-0146-B73B-44CB91D6590F}"/>
              </a:ext>
            </a:extLst>
          </p:cNvPr>
          <p:cNvSpPr/>
          <p:nvPr/>
        </p:nvSpPr>
        <p:spPr>
          <a:xfrm>
            <a:off x="2753716" y="169087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CABB2A-ABE4-DC42-8158-D34A665BBA21}"/>
              </a:ext>
            </a:extLst>
          </p:cNvPr>
          <p:cNvSpPr/>
          <p:nvPr/>
        </p:nvSpPr>
        <p:spPr>
          <a:xfrm>
            <a:off x="2753715" y="2392493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93C0FB-5C03-6345-9474-6E9E3BAF6239}"/>
              </a:ext>
            </a:extLst>
          </p:cNvPr>
          <p:cNvSpPr txBox="1"/>
          <p:nvPr/>
        </p:nvSpPr>
        <p:spPr>
          <a:xfrm>
            <a:off x="2822228" y="3821536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DE3D13-99CA-EA41-A3F8-3C9088ED89FE}"/>
              </a:ext>
            </a:extLst>
          </p:cNvPr>
          <p:cNvSpPr/>
          <p:nvPr/>
        </p:nvSpPr>
        <p:spPr>
          <a:xfrm>
            <a:off x="2753715" y="2146272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E79FBB-B43E-7241-98C1-4128F30D65F5}"/>
              </a:ext>
            </a:extLst>
          </p:cNvPr>
          <p:cNvGrpSpPr/>
          <p:nvPr/>
        </p:nvGrpSpPr>
        <p:grpSpPr>
          <a:xfrm>
            <a:off x="2960236" y="2572409"/>
            <a:ext cx="2179067" cy="468000"/>
            <a:chOff x="4453054" y="3151014"/>
            <a:chExt cx="2179067" cy="46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B5D0C6C-3A3F-CA4C-8BB0-9AE873EACBA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98622C-2E32-AD43-9DAD-AA38984B728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8CB9B9B-A8E1-3540-9681-3D967A7D365C}"/>
              </a:ext>
            </a:extLst>
          </p:cNvPr>
          <p:cNvGrpSpPr/>
          <p:nvPr/>
        </p:nvGrpSpPr>
        <p:grpSpPr>
          <a:xfrm>
            <a:off x="2960235" y="3310617"/>
            <a:ext cx="2179067" cy="468000"/>
            <a:chOff x="2175218" y="1251857"/>
            <a:chExt cx="2179067" cy="46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48C103C-C36B-D04A-AA5B-C4CE30CF372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F72376-0645-064D-BCFB-61A191FB25C2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6C625C1-892E-B54C-85C1-AB99AFF88A63}"/>
              </a:ext>
            </a:extLst>
          </p:cNvPr>
          <p:cNvSpPr/>
          <p:nvPr/>
        </p:nvSpPr>
        <p:spPr>
          <a:xfrm>
            <a:off x="2753715" y="4947709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B4F544-FC93-0C44-9672-14CB9014ADEA}"/>
              </a:ext>
            </a:extLst>
          </p:cNvPr>
          <p:cNvSpPr txBox="1"/>
          <p:nvPr/>
        </p:nvSpPr>
        <p:spPr>
          <a:xfrm>
            <a:off x="2822228" y="6376752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382603F-EED2-C241-AC00-3D804A775D37}"/>
              </a:ext>
            </a:extLst>
          </p:cNvPr>
          <p:cNvSpPr/>
          <p:nvPr/>
        </p:nvSpPr>
        <p:spPr>
          <a:xfrm>
            <a:off x="2753715" y="4696742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9033813-47D8-374C-9CD8-DA27FD7DAD45}"/>
              </a:ext>
            </a:extLst>
          </p:cNvPr>
          <p:cNvGrpSpPr/>
          <p:nvPr/>
        </p:nvGrpSpPr>
        <p:grpSpPr>
          <a:xfrm>
            <a:off x="2960236" y="5127625"/>
            <a:ext cx="2179067" cy="468000"/>
            <a:chOff x="4453054" y="3151014"/>
            <a:chExt cx="2179067" cy="468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892EE39-D6BC-E34B-AE72-CC234854E72F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F5B80D2-CA5E-9043-89C6-6ED7BADE2BA8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A7DE4A8-F185-6948-862A-F7DDED72CF20}"/>
              </a:ext>
            </a:extLst>
          </p:cNvPr>
          <p:cNvGrpSpPr/>
          <p:nvPr/>
        </p:nvGrpSpPr>
        <p:grpSpPr>
          <a:xfrm>
            <a:off x="2960235" y="5865833"/>
            <a:ext cx="2179067" cy="468000"/>
            <a:chOff x="2175218" y="1251857"/>
            <a:chExt cx="2179067" cy="46800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75C7CBF-E312-DC40-A005-8F56EDFAF9AA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7A24F9-654D-654B-A73C-2D79172D18DD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8971F23-1EEE-834B-B960-5777E24E55F1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flipH="1">
            <a:off x="4049769" y="1003852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FAC4C1-0D5F-AA4F-86A0-53BD03709F3E}"/>
              </a:ext>
            </a:extLst>
          </p:cNvPr>
          <p:cNvSpPr/>
          <p:nvPr/>
        </p:nvSpPr>
        <p:spPr>
          <a:xfrm>
            <a:off x="3377789" y="1675754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50F44B-F87E-2645-A2EB-943215AE4CF8}"/>
              </a:ext>
            </a:extLst>
          </p:cNvPr>
          <p:cNvSpPr/>
          <p:nvPr/>
        </p:nvSpPr>
        <p:spPr>
          <a:xfrm>
            <a:off x="3377788" y="422548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21C2FB9-DFBE-D44A-8764-497BED8E2419}"/>
              </a:ext>
            </a:extLst>
          </p:cNvPr>
          <p:cNvCxnSpPr>
            <a:cxnSpLocks/>
            <a:stCxn id="43" idx="2"/>
            <a:endCxn id="55" idx="0"/>
          </p:cNvCxnSpPr>
          <p:nvPr/>
        </p:nvCxnSpPr>
        <p:spPr>
          <a:xfrm>
            <a:off x="4049769" y="3778617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F0A530F-953A-F243-AF06-BBCB1E4D9AB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4049769" y="3029653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5A1C35C-BC11-FA4F-907F-51B44F51F70D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4049769" y="558486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8276B7-3332-C24D-80AF-2B0EC4A88FF1}"/>
              </a:ext>
            </a:extLst>
          </p:cNvPr>
          <p:cNvSpPr/>
          <p:nvPr/>
        </p:nvSpPr>
        <p:spPr>
          <a:xfrm>
            <a:off x="7180936" y="388825"/>
            <a:ext cx="2614495" cy="52068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4FC7945-B1B3-2D49-B4A3-583E7F05A14D}"/>
              </a:ext>
            </a:extLst>
          </p:cNvPr>
          <p:cNvGrpSpPr/>
          <p:nvPr/>
        </p:nvGrpSpPr>
        <p:grpSpPr>
          <a:xfrm>
            <a:off x="7398649" y="509369"/>
            <a:ext cx="2179067" cy="468000"/>
            <a:chOff x="2175218" y="1251857"/>
            <a:chExt cx="2179067" cy="468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D601C0D-2D15-BE46-8E8C-D4B3FEBEBE5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72A826-626E-1547-B63D-317EA7DC1C8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1C84F2-8456-D94E-8C1E-14CC5346E3E9}"/>
              </a:ext>
            </a:extLst>
          </p:cNvPr>
          <p:cNvSpPr/>
          <p:nvPr/>
        </p:nvSpPr>
        <p:spPr>
          <a:xfrm>
            <a:off x="7180936" y="142604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D5585C-38ED-E24F-82BA-203B63CA2EB3}"/>
              </a:ext>
            </a:extLst>
          </p:cNvPr>
          <p:cNvSpPr txBox="1"/>
          <p:nvPr/>
        </p:nvSpPr>
        <p:spPr>
          <a:xfrm>
            <a:off x="7253981" y="5268992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A202016-1022-B247-95C4-EF81E0276BFB}"/>
              </a:ext>
            </a:extLst>
          </p:cNvPr>
          <p:cNvGrpSpPr/>
          <p:nvPr/>
        </p:nvGrpSpPr>
        <p:grpSpPr>
          <a:xfrm>
            <a:off x="7405308" y="1558025"/>
            <a:ext cx="2179067" cy="468000"/>
            <a:chOff x="4453054" y="3151014"/>
            <a:chExt cx="2179067" cy="468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F5AF4D3-3441-4540-89DE-5D0198B0B57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DAEA9B-CC57-9B44-8C81-D907721E832C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449F8D-F829-924E-9570-E7BD1D460373}"/>
              </a:ext>
            </a:extLst>
          </p:cNvPr>
          <p:cNvGrpSpPr/>
          <p:nvPr/>
        </p:nvGrpSpPr>
        <p:grpSpPr>
          <a:xfrm>
            <a:off x="7405308" y="2591071"/>
            <a:ext cx="2179067" cy="468000"/>
            <a:chOff x="2175218" y="1251857"/>
            <a:chExt cx="2179067" cy="46800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CBD591-2514-EE4A-A9DB-458D64F88D4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545729E-F915-DF4C-B1AD-1B773E06290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D6CE092-78F3-CC40-B7C3-AC33CFCF8153}"/>
              </a:ext>
            </a:extLst>
          </p:cNvPr>
          <p:cNvGrpSpPr/>
          <p:nvPr/>
        </p:nvGrpSpPr>
        <p:grpSpPr>
          <a:xfrm>
            <a:off x="7398649" y="3624117"/>
            <a:ext cx="2179067" cy="468000"/>
            <a:chOff x="4453054" y="3151014"/>
            <a:chExt cx="2179067" cy="46800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48AE2BE-1442-9C41-A865-3B004CCA6B4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201AE41-17F8-0C49-B0FF-AAAE2C173F5C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2F011A-757D-5847-8E33-BD7905A0B474}"/>
              </a:ext>
            </a:extLst>
          </p:cNvPr>
          <p:cNvGrpSpPr/>
          <p:nvPr/>
        </p:nvGrpSpPr>
        <p:grpSpPr>
          <a:xfrm>
            <a:off x="7391991" y="4659625"/>
            <a:ext cx="2179067" cy="468000"/>
            <a:chOff x="2175218" y="1251857"/>
            <a:chExt cx="2179067" cy="46800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E2525F6-BBC3-A74B-8A95-9129B346EDC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7D8211-2C81-9A46-ABB1-963A2570351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F5B3329-DF02-D54F-B5A1-A2F1226272D5}"/>
              </a:ext>
            </a:extLst>
          </p:cNvPr>
          <p:cNvCxnSpPr>
            <a:cxnSpLocks/>
            <a:stCxn id="66" idx="2"/>
            <a:endCxn id="72" idx="0"/>
          </p:cNvCxnSpPr>
          <p:nvPr/>
        </p:nvCxnSpPr>
        <p:spPr>
          <a:xfrm>
            <a:off x="8488183" y="977369"/>
            <a:ext cx="6659" cy="580656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BC9075D-4000-DE45-B94E-9D5C36BAAD5A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8488182" y="3059071"/>
            <a:ext cx="6660" cy="58370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0F5C563-D33C-994F-82B9-FECA4C38B76B}"/>
              </a:ext>
            </a:extLst>
          </p:cNvPr>
          <p:cNvCxnSpPr>
            <a:cxnSpLocks/>
            <a:stCxn id="81" idx="0"/>
            <a:endCxn id="79" idx="2"/>
          </p:cNvCxnSpPr>
          <p:nvPr/>
        </p:nvCxnSpPr>
        <p:spPr>
          <a:xfrm flipV="1">
            <a:off x="8481525" y="4081361"/>
            <a:ext cx="6657" cy="5782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8046402-9715-BD49-BB49-9C15613914D1}"/>
              </a:ext>
            </a:extLst>
          </p:cNvPr>
          <p:cNvCxnSpPr>
            <a:cxnSpLocks/>
            <a:stCxn id="75" idx="0"/>
            <a:endCxn id="73" idx="2"/>
          </p:cNvCxnSpPr>
          <p:nvPr/>
        </p:nvCxnSpPr>
        <p:spPr>
          <a:xfrm flipH="1" flipV="1">
            <a:off x="8494841" y="2015269"/>
            <a:ext cx="1" cy="575802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DE65AFC-3013-9C4E-984A-C67A43B1C227}"/>
              </a:ext>
            </a:extLst>
          </p:cNvPr>
          <p:cNvSpPr/>
          <p:nvPr/>
        </p:nvSpPr>
        <p:spPr>
          <a:xfrm>
            <a:off x="7738859" y="1111175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3AEA59E-957C-7246-A2FD-5C61B7FF74A4}"/>
              </a:ext>
            </a:extLst>
          </p:cNvPr>
          <p:cNvSpPr/>
          <p:nvPr/>
        </p:nvSpPr>
        <p:spPr>
          <a:xfrm>
            <a:off x="7816203" y="3122244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8" name="삼각형 67">
            <a:extLst>
              <a:ext uri="{FF2B5EF4-FFF2-40B4-BE49-F238E27FC236}">
                <a16:creationId xmlns:a16="http://schemas.microsoft.com/office/drawing/2014/main" id="{6F3C729D-D8A1-EE4C-B608-41920D0B8EFB}"/>
              </a:ext>
            </a:extLst>
          </p:cNvPr>
          <p:cNvSpPr/>
          <p:nvPr/>
        </p:nvSpPr>
        <p:spPr>
          <a:xfrm>
            <a:off x="3999630" y="3041648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5" name="삼각형 84">
            <a:extLst>
              <a:ext uri="{FF2B5EF4-FFF2-40B4-BE49-F238E27FC236}">
                <a16:creationId xmlns:a16="http://schemas.microsoft.com/office/drawing/2014/main" id="{89FFD29F-D2A0-0F4B-9EDD-BBB7A2D55D95}"/>
              </a:ext>
            </a:extLst>
          </p:cNvPr>
          <p:cNvSpPr/>
          <p:nvPr/>
        </p:nvSpPr>
        <p:spPr>
          <a:xfrm>
            <a:off x="4005093" y="5593935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6" name="삼각형 85">
            <a:extLst>
              <a:ext uri="{FF2B5EF4-FFF2-40B4-BE49-F238E27FC236}">
                <a16:creationId xmlns:a16="http://schemas.microsoft.com/office/drawing/2014/main" id="{58D31B07-93A3-434B-A5E8-0E2CC6BE3193}"/>
              </a:ext>
            </a:extLst>
          </p:cNvPr>
          <p:cNvSpPr/>
          <p:nvPr/>
        </p:nvSpPr>
        <p:spPr>
          <a:xfrm>
            <a:off x="8444660" y="2033847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7" name="삼각형 86">
            <a:extLst>
              <a:ext uri="{FF2B5EF4-FFF2-40B4-BE49-F238E27FC236}">
                <a16:creationId xmlns:a16="http://schemas.microsoft.com/office/drawing/2014/main" id="{09ECEAB7-B54D-C044-8BBC-260288124168}"/>
              </a:ext>
            </a:extLst>
          </p:cNvPr>
          <p:cNvSpPr/>
          <p:nvPr/>
        </p:nvSpPr>
        <p:spPr>
          <a:xfrm>
            <a:off x="8441189" y="4101623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58789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8C86BE-CDE3-4047-84BA-43672BF1957F}"/>
              </a:ext>
            </a:extLst>
          </p:cNvPr>
          <p:cNvGrpSpPr/>
          <p:nvPr/>
        </p:nvGrpSpPr>
        <p:grpSpPr>
          <a:xfrm>
            <a:off x="716387" y="605801"/>
            <a:ext cx="2669759" cy="2570305"/>
            <a:chOff x="716387" y="605801"/>
            <a:chExt cx="2669759" cy="257030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C91C235-4F74-FF4E-B208-CBD64908DDEC}"/>
                </a:ext>
              </a:extLst>
            </p:cNvPr>
            <p:cNvSpPr/>
            <p:nvPr/>
          </p:nvSpPr>
          <p:spPr>
            <a:xfrm>
              <a:off x="716387" y="605801"/>
              <a:ext cx="2669759" cy="2570305"/>
            </a:xfrm>
            <a:prstGeom prst="ellipse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EEF7569-022A-2D4F-B929-BEEA8FD1570F}"/>
                </a:ext>
              </a:extLst>
            </p:cNvPr>
            <p:cNvSpPr txBox="1"/>
            <p:nvPr/>
          </p:nvSpPr>
          <p:spPr>
            <a:xfrm>
              <a:off x="1430240" y="688873"/>
              <a:ext cx="1242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인프라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792860A-F287-D443-842F-8D5A53E9838E}"/>
                </a:ext>
              </a:extLst>
            </p:cNvPr>
            <p:cNvSpPr/>
            <p:nvPr/>
          </p:nvSpPr>
          <p:spPr>
            <a:xfrm>
              <a:off x="1180681" y="1048943"/>
              <a:ext cx="1741170" cy="1684019"/>
            </a:xfrm>
            <a:prstGeom prst="ellipse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836683E-A833-4E4A-BD39-979A12954ABC}"/>
                </a:ext>
              </a:extLst>
            </p:cNvPr>
            <p:cNvSpPr txBox="1"/>
            <p:nvPr/>
          </p:nvSpPr>
          <p:spPr>
            <a:xfrm>
              <a:off x="1430240" y="1752452"/>
              <a:ext cx="1242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도메인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A81E700-4F80-844E-B70B-69EAFB913D9D}"/>
              </a:ext>
            </a:extLst>
          </p:cNvPr>
          <p:cNvSpPr/>
          <p:nvPr/>
        </p:nvSpPr>
        <p:spPr>
          <a:xfrm>
            <a:off x="4384785" y="34728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478C445-D099-2A4E-90B3-C05B6830F856}"/>
              </a:ext>
            </a:extLst>
          </p:cNvPr>
          <p:cNvGrpSpPr/>
          <p:nvPr/>
        </p:nvGrpSpPr>
        <p:grpSpPr>
          <a:xfrm>
            <a:off x="4602498" y="467830"/>
            <a:ext cx="2179067" cy="468000"/>
            <a:chOff x="2175218" y="1251857"/>
            <a:chExt cx="2179067" cy="468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4B344A3-CD6A-724B-8C16-00C5EF3ED29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9C05F9B-F782-B644-A9A2-FF78DA7B0416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C08417E-975F-D741-BBAA-13B111C1179E}"/>
              </a:ext>
            </a:extLst>
          </p:cNvPr>
          <p:cNvSpPr txBox="1"/>
          <p:nvPr/>
        </p:nvSpPr>
        <p:spPr>
          <a:xfrm>
            <a:off x="4453299" y="124435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7BD7E54-C467-C141-9CC2-DBDCC3EA6783}"/>
              </a:ext>
            </a:extLst>
          </p:cNvPr>
          <p:cNvSpPr/>
          <p:nvPr/>
        </p:nvSpPr>
        <p:spPr>
          <a:xfrm>
            <a:off x="4384785" y="10106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D13270D-7295-664F-BF5E-8C69B2BB3C91}"/>
              </a:ext>
            </a:extLst>
          </p:cNvPr>
          <p:cNvSpPr/>
          <p:nvPr/>
        </p:nvSpPr>
        <p:spPr>
          <a:xfrm>
            <a:off x="4384784" y="2324470"/>
            <a:ext cx="2614495" cy="26933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414575-2DF3-7147-BF82-5A00C8F5EFA1}"/>
              </a:ext>
            </a:extLst>
          </p:cNvPr>
          <p:cNvSpPr txBox="1"/>
          <p:nvPr/>
        </p:nvSpPr>
        <p:spPr>
          <a:xfrm>
            <a:off x="4464488" y="4680329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com.mycompany.myapp.domain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D842966-C0A2-B240-AFAC-2EE6AA80B74E}"/>
              </a:ext>
            </a:extLst>
          </p:cNvPr>
          <p:cNvSpPr/>
          <p:nvPr/>
        </p:nvSpPr>
        <p:spPr>
          <a:xfrm>
            <a:off x="4384784" y="207825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AD3EA5A-33EF-4F4C-A254-025A54B974ED}"/>
              </a:ext>
            </a:extLst>
          </p:cNvPr>
          <p:cNvGrpSpPr/>
          <p:nvPr/>
        </p:nvGrpSpPr>
        <p:grpSpPr>
          <a:xfrm>
            <a:off x="4591305" y="2504387"/>
            <a:ext cx="2179067" cy="468000"/>
            <a:chOff x="4453054" y="3151014"/>
            <a:chExt cx="2179067" cy="4680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577FFB9-C6EA-CE42-AF21-9BD08ABE07E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E7BC20E-A42E-5A42-A599-8E142DAB9900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40CBE11-D7B2-F24C-AD8A-BE5A69CD9525}"/>
              </a:ext>
            </a:extLst>
          </p:cNvPr>
          <p:cNvGrpSpPr/>
          <p:nvPr/>
        </p:nvGrpSpPr>
        <p:grpSpPr>
          <a:xfrm>
            <a:off x="4591304" y="3242595"/>
            <a:ext cx="2179067" cy="468000"/>
            <a:chOff x="2175218" y="1251857"/>
            <a:chExt cx="2179067" cy="468000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7AAEFCD0-33FC-F647-ADCB-D018BC6E8D0F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B1F961D-308C-0F4E-9FE6-5F25347ACE6A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B566DB4-68E3-1D4B-8D55-CAF779006DF8}"/>
              </a:ext>
            </a:extLst>
          </p:cNvPr>
          <p:cNvSpPr/>
          <p:nvPr/>
        </p:nvSpPr>
        <p:spPr>
          <a:xfrm>
            <a:off x="4384784" y="5613643"/>
            <a:ext cx="2614495" cy="107412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50C0A97-C2E0-944F-8228-762647A20EBB}"/>
              </a:ext>
            </a:extLst>
          </p:cNvPr>
          <p:cNvSpPr txBox="1"/>
          <p:nvPr/>
        </p:nvSpPr>
        <p:spPr>
          <a:xfrm>
            <a:off x="4453297" y="630873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530EBB6-AA08-B74C-A6EA-C5C67CC0C047}"/>
              </a:ext>
            </a:extLst>
          </p:cNvPr>
          <p:cNvSpPr/>
          <p:nvPr/>
        </p:nvSpPr>
        <p:spPr>
          <a:xfrm>
            <a:off x="4384784" y="5361451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1043B69-6110-1C4F-ACD4-0962055C9950}"/>
              </a:ext>
            </a:extLst>
          </p:cNvPr>
          <p:cNvGrpSpPr/>
          <p:nvPr/>
        </p:nvGrpSpPr>
        <p:grpSpPr>
          <a:xfrm>
            <a:off x="4602498" y="4047594"/>
            <a:ext cx="2179067" cy="468000"/>
            <a:chOff x="4453054" y="3151014"/>
            <a:chExt cx="2179067" cy="4680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75214A7-71B0-AD41-801D-B968FD4573F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2AC49A1-DB10-1E4E-87E8-45A8BDDC9059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A24AE13-5280-6040-BE92-619AB3219B5F}"/>
              </a:ext>
            </a:extLst>
          </p:cNvPr>
          <p:cNvGrpSpPr/>
          <p:nvPr/>
        </p:nvGrpSpPr>
        <p:grpSpPr>
          <a:xfrm>
            <a:off x="4591304" y="5797811"/>
            <a:ext cx="2179067" cy="468000"/>
            <a:chOff x="2175218" y="1251857"/>
            <a:chExt cx="2179067" cy="468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18CB1F2-DE84-E346-B0DC-AE9E4C9F3C9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640A173-D321-4B4C-A003-ADEF15EB6F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59BDDCF-036A-E949-A489-A2F1F3A2DA51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 flipH="1">
            <a:off x="5680838" y="93583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FCFFDA9-1E7B-2D42-BC87-51EDE216DBA7}"/>
              </a:ext>
            </a:extLst>
          </p:cNvPr>
          <p:cNvSpPr/>
          <p:nvPr/>
        </p:nvSpPr>
        <p:spPr>
          <a:xfrm>
            <a:off x="5008858" y="160773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5F51CA1-C9C3-D54F-A905-07C75FEE1C6A}"/>
              </a:ext>
            </a:extLst>
          </p:cNvPr>
          <p:cNvSpPr/>
          <p:nvPr/>
        </p:nvSpPr>
        <p:spPr>
          <a:xfrm>
            <a:off x="5705890" y="3719518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7042D14-5CDD-E24E-B615-28E6472FB646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>
          <a:xfrm>
            <a:off x="5680838" y="3710595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3F93749-F1CD-1141-9C99-39020CA16BE7}"/>
              </a:ext>
            </a:extLst>
          </p:cNvPr>
          <p:cNvCxnSpPr>
            <a:cxnSpLocks/>
            <a:stCxn id="107" idx="0"/>
            <a:endCxn id="105" idx="2"/>
          </p:cNvCxnSpPr>
          <p:nvPr/>
        </p:nvCxnSpPr>
        <p:spPr>
          <a:xfrm flipV="1">
            <a:off x="5680838" y="296163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6F0EFB9-FCC9-6540-8163-5D17587CDF56}"/>
              </a:ext>
            </a:extLst>
          </p:cNvPr>
          <p:cNvCxnSpPr>
            <a:cxnSpLocks/>
            <a:stCxn id="116" idx="0"/>
            <a:endCxn id="114" idx="2"/>
          </p:cNvCxnSpPr>
          <p:nvPr/>
        </p:nvCxnSpPr>
        <p:spPr>
          <a:xfrm flipV="1">
            <a:off x="5680838" y="4504838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삼각형 36">
            <a:extLst>
              <a:ext uri="{FF2B5EF4-FFF2-40B4-BE49-F238E27FC236}">
                <a16:creationId xmlns:a16="http://schemas.microsoft.com/office/drawing/2014/main" id="{309661DD-80F2-0D46-A46D-F8753A715A55}"/>
              </a:ext>
            </a:extLst>
          </p:cNvPr>
          <p:cNvSpPr/>
          <p:nvPr/>
        </p:nvSpPr>
        <p:spPr>
          <a:xfrm>
            <a:off x="5630698" y="2993108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3E156ED0-BCED-6C49-9384-242B98CBB92A}"/>
              </a:ext>
            </a:extLst>
          </p:cNvPr>
          <p:cNvSpPr/>
          <p:nvPr/>
        </p:nvSpPr>
        <p:spPr>
          <a:xfrm>
            <a:off x="5655709" y="4529422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96962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657CB3-A52D-3E4C-8846-0A72C4ED90C0}"/>
              </a:ext>
            </a:extLst>
          </p:cNvPr>
          <p:cNvSpPr/>
          <p:nvPr/>
        </p:nvSpPr>
        <p:spPr>
          <a:xfrm>
            <a:off x="1582836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E9326EC-6A01-8F4C-98B2-C68547F6C909}"/>
              </a:ext>
            </a:extLst>
          </p:cNvPr>
          <p:cNvGrpSpPr/>
          <p:nvPr/>
        </p:nvGrpSpPr>
        <p:grpSpPr>
          <a:xfrm>
            <a:off x="1800549" y="513550"/>
            <a:ext cx="2179067" cy="468000"/>
            <a:chOff x="2175218" y="1251857"/>
            <a:chExt cx="2179067" cy="468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9583798-EB34-FC42-A54E-D9BD050564F2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E3B2B2-D0AE-5C40-A29B-0ADAF078CED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22ABB51-3573-BD47-9D72-644906AD744A}"/>
              </a:ext>
            </a:extLst>
          </p:cNvPr>
          <p:cNvSpPr txBox="1"/>
          <p:nvPr/>
        </p:nvSpPr>
        <p:spPr>
          <a:xfrm>
            <a:off x="1651350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931884-278A-E344-B40B-860AA89A44D6}"/>
              </a:ext>
            </a:extLst>
          </p:cNvPr>
          <p:cNvSpPr/>
          <p:nvPr/>
        </p:nvSpPr>
        <p:spPr>
          <a:xfrm>
            <a:off x="1582836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CBECC6-5CA3-794F-BC80-684BADCA3C11}"/>
              </a:ext>
            </a:extLst>
          </p:cNvPr>
          <p:cNvSpPr/>
          <p:nvPr/>
        </p:nvSpPr>
        <p:spPr>
          <a:xfrm>
            <a:off x="1582835" y="2370191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F45A5F-9936-9B49-8170-7ADEC506367A}"/>
              </a:ext>
            </a:extLst>
          </p:cNvPr>
          <p:cNvSpPr txBox="1"/>
          <p:nvPr/>
        </p:nvSpPr>
        <p:spPr>
          <a:xfrm>
            <a:off x="1651348" y="379923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DA51194-F7B9-A649-AEB8-3072D8E61663}"/>
              </a:ext>
            </a:extLst>
          </p:cNvPr>
          <p:cNvSpPr/>
          <p:nvPr/>
        </p:nvSpPr>
        <p:spPr>
          <a:xfrm>
            <a:off x="1582835" y="212397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BB24825-9B41-4A40-9EB8-7E2791431B1D}"/>
              </a:ext>
            </a:extLst>
          </p:cNvPr>
          <p:cNvGrpSpPr/>
          <p:nvPr/>
        </p:nvGrpSpPr>
        <p:grpSpPr>
          <a:xfrm>
            <a:off x="1789356" y="2550107"/>
            <a:ext cx="2179067" cy="468000"/>
            <a:chOff x="4453054" y="3151014"/>
            <a:chExt cx="2179067" cy="4680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D04E29A-E4F5-644F-B0FA-D2F808256AF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895C0B-C828-084C-A688-6F0840A5D9A4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80EB9D-3D22-6E4E-8BE0-C988B9E262A6}"/>
              </a:ext>
            </a:extLst>
          </p:cNvPr>
          <p:cNvGrpSpPr/>
          <p:nvPr/>
        </p:nvGrpSpPr>
        <p:grpSpPr>
          <a:xfrm>
            <a:off x="1789355" y="3288315"/>
            <a:ext cx="2179067" cy="468000"/>
            <a:chOff x="2175218" y="1251857"/>
            <a:chExt cx="2179067" cy="4680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16590B9-2FB8-FC42-84B0-DA67115EA06B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F5AC6A2-9F71-1B42-BB0F-E8D8E7DD10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EAF0B0F-0ADC-224F-9829-12A20AC9E959}"/>
              </a:ext>
            </a:extLst>
          </p:cNvPr>
          <p:cNvSpPr/>
          <p:nvPr/>
        </p:nvSpPr>
        <p:spPr>
          <a:xfrm>
            <a:off x="1582835" y="4925407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FCDB0E-4B16-BF4B-8D46-ED1BD511DFB7}"/>
              </a:ext>
            </a:extLst>
          </p:cNvPr>
          <p:cNvSpPr txBox="1"/>
          <p:nvPr/>
        </p:nvSpPr>
        <p:spPr>
          <a:xfrm>
            <a:off x="1651348" y="635445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8559E1C-A9AF-664E-9DB6-0B943F9EC748}"/>
              </a:ext>
            </a:extLst>
          </p:cNvPr>
          <p:cNvSpPr/>
          <p:nvPr/>
        </p:nvSpPr>
        <p:spPr>
          <a:xfrm>
            <a:off x="1582835" y="4674440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1E0DFF9-67BF-8248-B11B-D2ED685CBBB5}"/>
              </a:ext>
            </a:extLst>
          </p:cNvPr>
          <p:cNvGrpSpPr/>
          <p:nvPr/>
        </p:nvGrpSpPr>
        <p:grpSpPr>
          <a:xfrm>
            <a:off x="1789356" y="5105323"/>
            <a:ext cx="2179067" cy="468000"/>
            <a:chOff x="4453054" y="3151014"/>
            <a:chExt cx="2179067" cy="46800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93251FF-67BB-4C42-8320-A955F2C9D127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669EAF-484C-9041-9103-F3E99CE8C994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8F0AAD-1EE5-D14A-A955-3957D9ADE1E3}"/>
              </a:ext>
            </a:extLst>
          </p:cNvPr>
          <p:cNvGrpSpPr/>
          <p:nvPr/>
        </p:nvGrpSpPr>
        <p:grpSpPr>
          <a:xfrm>
            <a:off x="1789355" y="5843531"/>
            <a:ext cx="2179067" cy="468000"/>
            <a:chOff x="2175218" y="1251857"/>
            <a:chExt cx="2179067" cy="46800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DD1A7C-22B0-5A41-9D2F-DA64BC24E2E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730AD3-D6C6-D74E-94B6-62767AC639CF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6C249DE-BF05-C144-8C0E-6A247C6117BB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 flipH="1">
            <a:off x="2878889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915C0E8-8D00-E74D-8074-0359AEB4C622}"/>
              </a:ext>
            </a:extLst>
          </p:cNvPr>
          <p:cNvSpPr/>
          <p:nvPr/>
        </p:nvSpPr>
        <p:spPr>
          <a:xfrm>
            <a:off x="2206909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7F1EB0-B642-364C-B2B7-2EE74AF6598E}"/>
              </a:ext>
            </a:extLst>
          </p:cNvPr>
          <p:cNvSpPr/>
          <p:nvPr/>
        </p:nvSpPr>
        <p:spPr>
          <a:xfrm>
            <a:off x="2206908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D03B0F9-159A-BE45-BBA2-4B7D1798E369}"/>
              </a:ext>
            </a:extLst>
          </p:cNvPr>
          <p:cNvCxnSpPr>
            <a:cxnSpLocks/>
            <a:stCxn id="50" idx="2"/>
            <a:endCxn id="57" idx="0"/>
          </p:cNvCxnSpPr>
          <p:nvPr/>
        </p:nvCxnSpPr>
        <p:spPr>
          <a:xfrm>
            <a:off x="2878889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470112B-64CC-AA4A-BF38-C854B9F28F20}"/>
              </a:ext>
            </a:extLst>
          </p:cNvPr>
          <p:cNvCxnSpPr>
            <a:cxnSpLocks/>
            <a:stCxn id="50" idx="0"/>
            <a:endCxn id="48" idx="2"/>
          </p:cNvCxnSpPr>
          <p:nvPr/>
        </p:nvCxnSpPr>
        <p:spPr>
          <a:xfrm flipV="1">
            <a:off x="2878889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8DD4405-8224-0C40-B943-51657646EC20}"/>
              </a:ext>
            </a:extLst>
          </p:cNvPr>
          <p:cNvCxnSpPr>
            <a:cxnSpLocks/>
            <a:stCxn id="59" idx="0"/>
            <a:endCxn id="57" idx="2"/>
          </p:cNvCxnSpPr>
          <p:nvPr/>
        </p:nvCxnSpPr>
        <p:spPr>
          <a:xfrm flipV="1">
            <a:off x="2878889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E78E182-706E-914D-B16A-30B60C6BE8BD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979616" y="747550"/>
            <a:ext cx="1594431" cy="25652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6E4CE86-64B6-6E45-A79C-C50428C52763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3968423" y="3288315"/>
            <a:ext cx="1605624" cy="205100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FD14DB6-4AB7-E247-8A09-11D8B140BD1A}"/>
              </a:ext>
            </a:extLst>
          </p:cNvPr>
          <p:cNvSpPr/>
          <p:nvPr/>
        </p:nvSpPr>
        <p:spPr>
          <a:xfrm>
            <a:off x="604095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3D02203-58AE-664A-8DD0-1B67E78E9EA9}"/>
              </a:ext>
            </a:extLst>
          </p:cNvPr>
          <p:cNvGrpSpPr/>
          <p:nvPr/>
        </p:nvGrpSpPr>
        <p:grpSpPr>
          <a:xfrm>
            <a:off x="6258664" y="513550"/>
            <a:ext cx="2179067" cy="468000"/>
            <a:chOff x="2175218" y="1251857"/>
            <a:chExt cx="2179067" cy="4680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74A0612-696A-1A44-8895-9ACB505E46A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2D9883-D4B6-954E-9F7F-BBC8E708D7D3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FCB5EF1-2CBD-9747-80E2-E2DBAF00032D}"/>
              </a:ext>
            </a:extLst>
          </p:cNvPr>
          <p:cNvSpPr txBox="1"/>
          <p:nvPr/>
        </p:nvSpPr>
        <p:spPr>
          <a:xfrm>
            <a:off x="610946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792F710-80F1-2A44-9770-5E1F44EC9950}"/>
              </a:ext>
            </a:extLst>
          </p:cNvPr>
          <p:cNvSpPr/>
          <p:nvPr/>
        </p:nvSpPr>
        <p:spPr>
          <a:xfrm>
            <a:off x="604095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1C6E9AC-15E5-FC44-9D6C-9C2A32F82BAF}"/>
              </a:ext>
            </a:extLst>
          </p:cNvPr>
          <p:cNvSpPr/>
          <p:nvPr/>
        </p:nvSpPr>
        <p:spPr>
          <a:xfrm>
            <a:off x="6045485" y="2677887"/>
            <a:ext cx="2614495" cy="345709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7719F3-6255-0C44-9A39-555F72B8DC6C}"/>
              </a:ext>
            </a:extLst>
          </p:cNvPr>
          <p:cNvSpPr txBox="1"/>
          <p:nvPr/>
        </p:nvSpPr>
        <p:spPr>
          <a:xfrm>
            <a:off x="6125189" y="581418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CC7BBD-2906-1449-8112-B2EECAE0E414}"/>
              </a:ext>
            </a:extLst>
          </p:cNvPr>
          <p:cNvSpPr/>
          <p:nvPr/>
        </p:nvSpPr>
        <p:spPr>
          <a:xfrm>
            <a:off x="6045485" y="2431666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0C3F578-F39E-6C44-8EFE-992B7580E120}"/>
              </a:ext>
            </a:extLst>
          </p:cNvPr>
          <p:cNvGrpSpPr/>
          <p:nvPr/>
        </p:nvGrpSpPr>
        <p:grpSpPr>
          <a:xfrm>
            <a:off x="6252006" y="2857803"/>
            <a:ext cx="2179067" cy="468000"/>
            <a:chOff x="4453054" y="3151014"/>
            <a:chExt cx="2179067" cy="4680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E0880B1-C741-6A42-A1BE-2AE259655EF7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1694BF1-9937-7E46-8DD5-A549EC4C7E22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FC3AC2C-55D6-C14A-BE23-5102C7A34AFB}"/>
              </a:ext>
            </a:extLst>
          </p:cNvPr>
          <p:cNvGrpSpPr/>
          <p:nvPr/>
        </p:nvGrpSpPr>
        <p:grpSpPr>
          <a:xfrm>
            <a:off x="6252005" y="3596011"/>
            <a:ext cx="2179067" cy="468000"/>
            <a:chOff x="2175218" y="1251857"/>
            <a:chExt cx="2179067" cy="46800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3BB5917-F35D-E643-B456-0669EFE9781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4E62DA8-6AFB-6942-846C-913FFFC6DF45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2102CE0-9A58-074D-A747-D6126C4BF31C}"/>
              </a:ext>
            </a:extLst>
          </p:cNvPr>
          <p:cNvCxnSpPr>
            <a:cxnSpLocks/>
            <a:stCxn id="124" idx="0"/>
            <a:endCxn id="94" idx="2"/>
          </p:cNvCxnSpPr>
          <p:nvPr/>
        </p:nvCxnSpPr>
        <p:spPr>
          <a:xfrm flipV="1">
            <a:off x="7341539" y="331504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DF84172-73FC-D943-92DB-37357D30A2C6}"/>
              </a:ext>
            </a:extLst>
          </p:cNvPr>
          <p:cNvGrpSpPr/>
          <p:nvPr/>
        </p:nvGrpSpPr>
        <p:grpSpPr>
          <a:xfrm>
            <a:off x="6258665" y="4507830"/>
            <a:ext cx="2179067" cy="468000"/>
            <a:chOff x="4453054" y="3151014"/>
            <a:chExt cx="2179067" cy="468000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B6A4992-2BE4-904E-B290-B850F12A808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493117F-708F-C64F-98FE-45EDE80250B1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F649F4B4-CF7B-8D4D-B6C7-8CDC23B002D2}"/>
              </a:ext>
            </a:extLst>
          </p:cNvPr>
          <p:cNvGrpSpPr/>
          <p:nvPr/>
        </p:nvGrpSpPr>
        <p:grpSpPr>
          <a:xfrm>
            <a:off x="6258664" y="5246038"/>
            <a:ext cx="2179067" cy="468000"/>
            <a:chOff x="2175218" y="1251857"/>
            <a:chExt cx="2179067" cy="468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5BF1E40-48A0-3546-88F2-A58782E6607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A7D1D94-9D24-1341-B4FB-56EFFF17108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26F94AD-0753-A44A-A962-520EB623A885}"/>
              </a:ext>
            </a:extLst>
          </p:cNvPr>
          <p:cNvCxnSpPr>
            <a:cxnSpLocks/>
            <a:stCxn id="131" idx="0"/>
            <a:endCxn id="128" idx="2"/>
          </p:cNvCxnSpPr>
          <p:nvPr/>
        </p:nvCxnSpPr>
        <p:spPr>
          <a:xfrm flipV="1">
            <a:off x="7348198" y="4975830"/>
            <a:ext cx="1" cy="27020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3D93E9C-AB91-284B-A1E1-74066AE816FE}"/>
              </a:ext>
            </a:extLst>
          </p:cNvPr>
          <p:cNvCxnSpPr>
            <a:cxnSpLocks/>
            <a:stCxn id="124" idx="2"/>
            <a:endCxn id="129" idx="0"/>
          </p:cNvCxnSpPr>
          <p:nvPr/>
        </p:nvCxnSpPr>
        <p:spPr>
          <a:xfrm>
            <a:off x="7341539" y="4064011"/>
            <a:ext cx="6659" cy="46248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FA8F3D3-C2B7-E145-8AFA-BCEC321986F0}"/>
              </a:ext>
            </a:extLst>
          </p:cNvPr>
          <p:cNvSpPr/>
          <p:nvPr/>
        </p:nvSpPr>
        <p:spPr>
          <a:xfrm>
            <a:off x="7355903" y="412081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2219B1D9-0AE2-BE44-A094-C8F793EB63C3}"/>
              </a:ext>
            </a:extLst>
          </p:cNvPr>
          <p:cNvCxnSpPr>
            <a:cxnSpLocks/>
            <a:stCxn id="79" idx="2"/>
            <a:endCxn id="94" idx="0"/>
          </p:cNvCxnSpPr>
          <p:nvPr/>
        </p:nvCxnSpPr>
        <p:spPr>
          <a:xfrm flipH="1">
            <a:off x="7341539" y="981550"/>
            <a:ext cx="6659" cy="189491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삼각형 66">
            <a:extLst>
              <a:ext uri="{FF2B5EF4-FFF2-40B4-BE49-F238E27FC236}">
                <a16:creationId xmlns:a16="http://schemas.microsoft.com/office/drawing/2014/main" id="{C48E1DCF-8DF6-C64E-8CF4-8F8B2F76B4EF}"/>
              </a:ext>
            </a:extLst>
          </p:cNvPr>
          <p:cNvSpPr/>
          <p:nvPr/>
        </p:nvSpPr>
        <p:spPr>
          <a:xfrm>
            <a:off x="2839902" y="3027297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9" name="삼각형 68">
            <a:extLst>
              <a:ext uri="{FF2B5EF4-FFF2-40B4-BE49-F238E27FC236}">
                <a16:creationId xmlns:a16="http://schemas.microsoft.com/office/drawing/2014/main" id="{DBBB4A74-8827-7841-924F-A5D9AD956D8D}"/>
              </a:ext>
            </a:extLst>
          </p:cNvPr>
          <p:cNvSpPr/>
          <p:nvPr/>
        </p:nvSpPr>
        <p:spPr>
          <a:xfrm>
            <a:off x="2833610" y="5576461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0" name="삼각형 69">
            <a:extLst>
              <a:ext uri="{FF2B5EF4-FFF2-40B4-BE49-F238E27FC236}">
                <a16:creationId xmlns:a16="http://schemas.microsoft.com/office/drawing/2014/main" id="{5E92C922-F232-014B-84A5-588AE5C61C5F}"/>
              </a:ext>
            </a:extLst>
          </p:cNvPr>
          <p:cNvSpPr/>
          <p:nvPr/>
        </p:nvSpPr>
        <p:spPr>
          <a:xfrm>
            <a:off x="7294687" y="3335022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2" name="삼각형 71">
            <a:extLst>
              <a:ext uri="{FF2B5EF4-FFF2-40B4-BE49-F238E27FC236}">
                <a16:creationId xmlns:a16="http://schemas.microsoft.com/office/drawing/2014/main" id="{EAE68595-EE52-9846-9955-A97F7D3FA57D}"/>
              </a:ext>
            </a:extLst>
          </p:cNvPr>
          <p:cNvSpPr/>
          <p:nvPr/>
        </p:nvSpPr>
        <p:spPr>
          <a:xfrm>
            <a:off x="7302550" y="4993214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3845AE-E3B8-DD42-BA88-22408B0F547F}"/>
              </a:ext>
            </a:extLst>
          </p:cNvPr>
          <p:cNvSpPr/>
          <p:nvPr/>
        </p:nvSpPr>
        <p:spPr>
          <a:xfrm>
            <a:off x="6680751" y="179455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95336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1C2D2A53-399A-DB41-B492-BD0582452555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E36C2E2-8DFC-3C4B-98B9-4A65424E41B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CD4513-6D10-1249-B680-A8189F40EE47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1F6BE8C-E751-F148-A284-C7EB44D587B9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654B180-CA5D-244B-90B5-20BAA115480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D7D3CBF-50E6-CC4C-B186-10EB77D6BB0B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1318F44-BCE6-AA4D-A1A5-22757498E477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0C356A4-398F-AD47-BC23-D2981BD120A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271C27E-6BE0-CB40-8A14-731D690C2EFF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CF172D-E31F-5643-A11E-E4A4EE1F3C07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D594785-B0AC-2746-A466-E661C6697BD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AB903FE-15D7-6D4C-A12B-26A1F908EF18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D86F25C-D414-934A-92BF-7D25157E1C34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2E34A8D-69A7-E345-9637-531C59CEFDF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8798D02-E194-3D4F-ADC5-706E32487EE4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4284CF1-5856-F047-BAFC-D829D6376FD8}"/>
              </a:ext>
            </a:extLst>
          </p:cNvPr>
          <p:cNvCxnSpPr>
            <a:cxnSpLocks/>
            <a:stCxn id="70" idx="2"/>
            <a:endCxn id="90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DBE9BFB-CF92-8141-99AD-57E118C61F8E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74D758D-72E9-7146-BF29-ABD9BB04B9FD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7483DD7-F84B-1C43-9C49-D1E76A2F583A}"/>
              </a:ext>
            </a:extLst>
          </p:cNvPr>
          <p:cNvCxnSpPr>
            <a:cxnSpLocks/>
            <a:stCxn id="93" idx="2"/>
            <a:endCxn id="102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52DF67C8-E93C-834C-8890-299561659D7A}"/>
              </a:ext>
            </a:extLst>
          </p:cNvPr>
          <p:cNvCxnSpPr>
            <a:cxnSpLocks/>
            <a:stCxn id="93" idx="0"/>
            <a:endCxn id="90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CD5E1F9-ED25-BC47-A7EA-60C27AFC23E0}"/>
              </a:ext>
            </a:extLst>
          </p:cNvPr>
          <p:cNvCxnSpPr>
            <a:cxnSpLocks/>
            <a:stCxn id="104" idx="0"/>
            <a:endCxn id="102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8707221-BCAE-F249-AEF1-FB13F0A42FDE}"/>
              </a:ext>
            </a:extLst>
          </p:cNvPr>
          <p:cNvGrpSpPr/>
          <p:nvPr/>
        </p:nvGrpSpPr>
        <p:grpSpPr>
          <a:xfrm>
            <a:off x="3787988" y="513550"/>
            <a:ext cx="2179067" cy="468000"/>
            <a:chOff x="2175218" y="1251857"/>
            <a:chExt cx="2179067" cy="4680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76F118A-C74E-8D41-BEFF-7336311DF48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0D863-1D28-8B49-9357-85766848734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D1F20D5-1B95-564C-A9F6-A4F7FBCC2F34}"/>
              </a:ext>
            </a:extLst>
          </p:cNvPr>
          <p:cNvGrpSpPr/>
          <p:nvPr/>
        </p:nvGrpSpPr>
        <p:grpSpPr>
          <a:xfrm>
            <a:off x="3794647" y="1863775"/>
            <a:ext cx="2179067" cy="468000"/>
            <a:chOff x="4453054" y="3151014"/>
            <a:chExt cx="2179067" cy="468000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38485A1-D625-7B48-8B8B-9C816FA3A76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B52B824-2826-4849-B143-83119CA7D54B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D04D3E5-ED35-0C46-AFDD-0A4178FF5B7F}"/>
              </a:ext>
            </a:extLst>
          </p:cNvPr>
          <p:cNvGrpSpPr/>
          <p:nvPr/>
        </p:nvGrpSpPr>
        <p:grpSpPr>
          <a:xfrm>
            <a:off x="3794647" y="3180870"/>
            <a:ext cx="2179067" cy="468000"/>
            <a:chOff x="2175218" y="1251857"/>
            <a:chExt cx="2179067" cy="468000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04EE08A-1CAF-9F4E-9D66-4172EFA074B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284AEB6-1D6B-6F4E-A90D-99889137CA8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4BBED6D-A5A3-2047-B799-5A3A5E507AA7}"/>
              </a:ext>
            </a:extLst>
          </p:cNvPr>
          <p:cNvGrpSpPr/>
          <p:nvPr/>
        </p:nvGrpSpPr>
        <p:grpSpPr>
          <a:xfrm>
            <a:off x="3794647" y="4394332"/>
            <a:ext cx="2179067" cy="468000"/>
            <a:chOff x="4453054" y="3151014"/>
            <a:chExt cx="2179067" cy="468000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4E30C6CC-2FD7-7349-A075-A76EE39DAD6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37E3357-8505-F342-93FC-6930D8C97407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55240DAC-3EF4-A34C-BE61-E743FEAEF16A}"/>
              </a:ext>
            </a:extLst>
          </p:cNvPr>
          <p:cNvGrpSpPr/>
          <p:nvPr/>
        </p:nvGrpSpPr>
        <p:grpSpPr>
          <a:xfrm>
            <a:off x="3794647" y="5841794"/>
            <a:ext cx="2179067" cy="468000"/>
            <a:chOff x="2175218" y="1251857"/>
            <a:chExt cx="2179067" cy="46800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4BCEA75-B1D0-A44B-8CF2-F6EDAD6B5787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3FFFE55-612F-7046-ACE6-4B9DF697B81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747B1AE-B2CA-9346-AD81-F1B378A58C4F}"/>
              </a:ext>
            </a:extLst>
          </p:cNvPr>
          <p:cNvCxnSpPr>
            <a:cxnSpLocks/>
            <a:stCxn id="114" idx="2"/>
            <a:endCxn id="119" idx="0"/>
          </p:cNvCxnSpPr>
          <p:nvPr/>
        </p:nvCxnSpPr>
        <p:spPr>
          <a:xfrm>
            <a:off x="4877522" y="981550"/>
            <a:ext cx="6659" cy="88222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74C963BF-7EA7-2C4D-A703-4D53F85AB0C9}"/>
              </a:ext>
            </a:extLst>
          </p:cNvPr>
          <p:cNvCxnSpPr>
            <a:cxnSpLocks/>
            <a:stCxn id="122" idx="2"/>
            <a:endCxn id="139" idx="0"/>
          </p:cNvCxnSpPr>
          <p:nvPr/>
        </p:nvCxnSpPr>
        <p:spPr>
          <a:xfrm flipH="1">
            <a:off x="4884180" y="3648870"/>
            <a:ext cx="1" cy="76412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5211AEF-428A-C14D-A87E-84AA6AB751B7}"/>
              </a:ext>
            </a:extLst>
          </p:cNvPr>
          <p:cNvCxnSpPr>
            <a:cxnSpLocks/>
            <a:stCxn id="141" idx="0"/>
            <a:endCxn id="139" idx="2"/>
          </p:cNvCxnSpPr>
          <p:nvPr/>
        </p:nvCxnSpPr>
        <p:spPr>
          <a:xfrm flipH="1" flipV="1">
            <a:off x="4884180" y="4851576"/>
            <a:ext cx="1" cy="99021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477FFB5C-0416-4947-86C3-123020A99E4E}"/>
              </a:ext>
            </a:extLst>
          </p:cNvPr>
          <p:cNvCxnSpPr>
            <a:cxnSpLocks/>
            <a:stCxn id="122" idx="0"/>
            <a:endCxn id="120" idx="2"/>
          </p:cNvCxnSpPr>
          <p:nvPr/>
        </p:nvCxnSpPr>
        <p:spPr>
          <a:xfrm flipH="1" flipV="1">
            <a:off x="4884180" y="2321019"/>
            <a:ext cx="1" cy="859851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05A0A7CE-B542-CB4C-BCEF-5C8EDD97075B}"/>
              </a:ext>
            </a:extLst>
          </p:cNvPr>
          <p:cNvSpPr/>
          <p:nvPr/>
        </p:nvSpPr>
        <p:spPr>
          <a:xfrm>
            <a:off x="4128198" y="111535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76DF92B-8990-034B-A0CE-A69B33EF903E}"/>
              </a:ext>
            </a:extLst>
          </p:cNvPr>
          <p:cNvSpPr/>
          <p:nvPr/>
        </p:nvSpPr>
        <p:spPr>
          <a:xfrm>
            <a:off x="4205542" y="371204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57F6D0EE-DEF2-DA43-8692-244CF51A18AB}"/>
              </a:ext>
            </a:extLst>
          </p:cNvPr>
          <p:cNvGrpSpPr/>
          <p:nvPr/>
        </p:nvGrpSpPr>
        <p:grpSpPr>
          <a:xfrm>
            <a:off x="6702143" y="487067"/>
            <a:ext cx="2179067" cy="468000"/>
            <a:chOff x="2175218" y="1251857"/>
            <a:chExt cx="2179067" cy="46800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03ED567-B2E3-C949-B4B1-49FB017295A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37B304D-AAB3-744F-B552-8B26BF9C709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FAC867CB-9CB6-B44E-8FFF-6FF303E2F2D7}"/>
              </a:ext>
            </a:extLst>
          </p:cNvPr>
          <p:cNvGrpSpPr/>
          <p:nvPr/>
        </p:nvGrpSpPr>
        <p:grpSpPr>
          <a:xfrm>
            <a:off x="6690950" y="2523624"/>
            <a:ext cx="2179067" cy="468000"/>
            <a:chOff x="4453054" y="3151014"/>
            <a:chExt cx="2179067" cy="468000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F76844A-6E5B-C842-AD20-1485B492DC3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E5013D8-C230-164F-B55D-2F40C8AE7E37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80B9CD6-B60E-384E-9329-28BA270E7AFA}"/>
              </a:ext>
            </a:extLst>
          </p:cNvPr>
          <p:cNvGrpSpPr/>
          <p:nvPr/>
        </p:nvGrpSpPr>
        <p:grpSpPr>
          <a:xfrm>
            <a:off x="6690949" y="3261832"/>
            <a:ext cx="2179067" cy="468000"/>
            <a:chOff x="2175218" y="1251857"/>
            <a:chExt cx="2179067" cy="468000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84CEC274-2DF5-DE4B-8B6A-72E32CB0262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F0ACB9-25EF-2244-A7B7-D37F06472A65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53B2A822-AC7D-0749-BF69-5FE4274371E5}"/>
              </a:ext>
            </a:extLst>
          </p:cNvPr>
          <p:cNvGrpSpPr/>
          <p:nvPr/>
        </p:nvGrpSpPr>
        <p:grpSpPr>
          <a:xfrm>
            <a:off x="6702143" y="4066831"/>
            <a:ext cx="2179067" cy="468000"/>
            <a:chOff x="4453054" y="3151014"/>
            <a:chExt cx="2179067" cy="468000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2A4B36C2-AF98-F34B-AF74-D658944D3D3D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7DB0E85-8460-5243-BB0F-97627632C6B3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77CCD50-6978-5944-87AC-46347278500A}"/>
              </a:ext>
            </a:extLst>
          </p:cNvPr>
          <p:cNvGrpSpPr/>
          <p:nvPr/>
        </p:nvGrpSpPr>
        <p:grpSpPr>
          <a:xfrm>
            <a:off x="6690949" y="5817048"/>
            <a:ext cx="2179067" cy="468000"/>
            <a:chOff x="2175218" y="1251857"/>
            <a:chExt cx="2179067" cy="468000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DF3B2990-E76F-7D47-9FE6-397DB56CDDE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F532D3D-FFAD-4844-8471-ACA07E66656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E068375F-B42F-D94E-9F0D-7A1A3FD65884}"/>
              </a:ext>
            </a:extLst>
          </p:cNvPr>
          <p:cNvCxnSpPr>
            <a:cxnSpLocks/>
            <a:stCxn id="151" idx="2"/>
            <a:endCxn id="160" idx="0"/>
          </p:cNvCxnSpPr>
          <p:nvPr/>
        </p:nvCxnSpPr>
        <p:spPr>
          <a:xfrm flipH="1">
            <a:off x="7780483" y="955067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BB25505-F3B0-4347-A5CA-35DBED67033A}"/>
              </a:ext>
            </a:extLst>
          </p:cNvPr>
          <p:cNvSpPr/>
          <p:nvPr/>
        </p:nvSpPr>
        <p:spPr>
          <a:xfrm>
            <a:off x="7108503" y="1626969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1B1BABB-A269-7C4E-BB52-1E89720B3C4C}"/>
              </a:ext>
            </a:extLst>
          </p:cNvPr>
          <p:cNvSpPr/>
          <p:nvPr/>
        </p:nvSpPr>
        <p:spPr>
          <a:xfrm>
            <a:off x="7805535" y="3738755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DA93279C-8B16-5E4A-AB65-3D13B396F3F4}"/>
              </a:ext>
            </a:extLst>
          </p:cNvPr>
          <p:cNvCxnSpPr>
            <a:cxnSpLocks/>
            <a:stCxn id="162" idx="2"/>
            <a:endCxn id="169" idx="0"/>
          </p:cNvCxnSpPr>
          <p:nvPr/>
        </p:nvCxnSpPr>
        <p:spPr>
          <a:xfrm>
            <a:off x="7780483" y="3729832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7EC2771C-8EC8-2B48-8433-091DE0892D5D}"/>
              </a:ext>
            </a:extLst>
          </p:cNvPr>
          <p:cNvCxnSpPr>
            <a:cxnSpLocks/>
            <a:stCxn id="162" idx="0"/>
            <a:endCxn id="160" idx="2"/>
          </p:cNvCxnSpPr>
          <p:nvPr/>
        </p:nvCxnSpPr>
        <p:spPr>
          <a:xfrm flipV="1">
            <a:off x="7780483" y="2980868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7AE56868-EA65-FE44-90A5-0B261EC9CFB5}"/>
              </a:ext>
            </a:extLst>
          </p:cNvPr>
          <p:cNvCxnSpPr>
            <a:cxnSpLocks/>
            <a:stCxn id="171" idx="0"/>
            <a:endCxn id="169" idx="2"/>
          </p:cNvCxnSpPr>
          <p:nvPr/>
        </p:nvCxnSpPr>
        <p:spPr>
          <a:xfrm flipV="1">
            <a:off x="7780483" y="4524075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8060E030-A943-434D-B3EA-4243D47A2D52}"/>
              </a:ext>
            </a:extLst>
          </p:cNvPr>
          <p:cNvGrpSpPr/>
          <p:nvPr/>
        </p:nvGrpSpPr>
        <p:grpSpPr>
          <a:xfrm>
            <a:off x="9556490" y="460584"/>
            <a:ext cx="2179067" cy="468000"/>
            <a:chOff x="2175218" y="1251857"/>
            <a:chExt cx="2179067" cy="468000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E5D7F83-7CBE-574A-9B53-05EA4A1AD601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AC8755F-B704-1543-981F-2CA02E08CBBD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D711E77-6F35-EF45-B6BE-4451873CD52A}"/>
              </a:ext>
            </a:extLst>
          </p:cNvPr>
          <p:cNvGrpSpPr/>
          <p:nvPr/>
        </p:nvGrpSpPr>
        <p:grpSpPr>
          <a:xfrm>
            <a:off x="9556489" y="3348118"/>
            <a:ext cx="2179067" cy="468000"/>
            <a:chOff x="4453054" y="3151014"/>
            <a:chExt cx="2179067" cy="468000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A3176698-F8AF-E64D-B213-353C4A497364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28C3DA1-FBAA-034C-9A4A-8BB96483F633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B7B6331-8801-FF4D-9F42-E9332D7A9B8E}"/>
              </a:ext>
            </a:extLst>
          </p:cNvPr>
          <p:cNvGrpSpPr/>
          <p:nvPr/>
        </p:nvGrpSpPr>
        <p:grpSpPr>
          <a:xfrm>
            <a:off x="9556490" y="4133706"/>
            <a:ext cx="2179067" cy="468000"/>
            <a:chOff x="2175218" y="1251857"/>
            <a:chExt cx="2179067" cy="468000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9FFD2CF2-6635-0442-9407-B4C954D574D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9ACE40C-1783-F742-870C-7A5A7EEBA18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70EDBE45-3B8E-5D4A-B98A-301970ED706C}"/>
              </a:ext>
            </a:extLst>
          </p:cNvPr>
          <p:cNvCxnSpPr>
            <a:cxnSpLocks/>
            <a:stCxn id="192" idx="0"/>
            <a:endCxn id="190" idx="2"/>
          </p:cNvCxnSpPr>
          <p:nvPr/>
        </p:nvCxnSpPr>
        <p:spPr>
          <a:xfrm flipH="1" flipV="1">
            <a:off x="10646022" y="3805362"/>
            <a:ext cx="2" cy="32834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2ECA2904-A2C1-5343-82D7-87F569CEA096}"/>
              </a:ext>
            </a:extLst>
          </p:cNvPr>
          <p:cNvGrpSpPr/>
          <p:nvPr/>
        </p:nvGrpSpPr>
        <p:grpSpPr>
          <a:xfrm>
            <a:off x="9556490" y="4977888"/>
            <a:ext cx="2179067" cy="468000"/>
            <a:chOff x="4453054" y="3151014"/>
            <a:chExt cx="2179067" cy="468000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31CE65CA-09D4-E141-88D3-FFCFE7F7C7A6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A7012F4-D5F5-3543-B422-71B9FDDDB7D2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79BCEC58-A8E9-8643-BB31-8AA1CC4689B2}"/>
              </a:ext>
            </a:extLst>
          </p:cNvPr>
          <p:cNvGrpSpPr/>
          <p:nvPr/>
        </p:nvGrpSpPr>
        <p:grpSpPr>
          <a:xfrm>
            <a:off x="9556490" y="5835652"/>
            <a:ext cx="2179067" cy="468000"/>
            <a:chOff x="2175218" y="1251857"/>
            <a:chExt cx="2179067" cy="468000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6EA16199-3ABF-4349-ADAA-73A0714232C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20BD0EA2-BA46-0A4C-BA2F-6034F1122426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E306D356-2FD4-5642-960C-2EBB75F9C024}"/>
              </a:ext>
            </a:extLst>
          </p:cNvPr>
          <p:cNvCxnSpPr>
            <a:cxnSpLocks/>
            <a:stCxn id="199" idx="0"/>
            <a:endCxn id="196" idx="2"/>
          </p:cNvCxnSpPr>
          <p:nvPr/>
        </p:nvCxnSpPr>
        <p:spPr>
          <a:xfrm flipV="1">
            <a:off x="10646024" y="5445888"/>
            <a:ext cx="0" cy="3897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B905CFA7-B63F-6245-B7C8-B6699A46952B}"/>
              </a:ext>
            </a:extLst>
          </p:cNvPr>
          <p:cNvCxnSpPr>
            <a:cxnSpLocks/>
            <a:stCxn id="192" idx="2"/>
            <a:endCxn id="197" idx="0"/>
          </p:cNvCxnSpPr>
          <p:nvPr/>
        </p:nvCxnSpPr>
        <p:spPr>
          <a:xfrm flipH="1">
            <a:off x="10646023" y="4601706"/>
            <a:ext cx="1" cy="39484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F6D7843-1514-704D-9306-0C7794BE2CE1}"/>
              </a:ext>
            </a:extLst>
          </p:cNvPr>
          <p:cNvSpPr/>
          <p:nvPr/>
        </p:nvSpPr>
        <p:spPr>
          <a:xfrm>
            <a:off x="10660388" y="4658511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76E7B5B9-E78D-6648-A0A0-7BE9A2CC2097}"/>
              </a:ext>
            </a:extLst>
          </p:cNvPr>
          <p:cNvCxnSpPr>
            <a:cxnSpLocks/>
            <a:stCxn id="181" idx="2"/>
            <a:endCxn id="190" idx="0"/>
          </p:cNvCxnSpPr>
          <p:nvPr/>
        </p:nvCxnSpPr>
        <p:spPr>
          <a:xfrm flipH="1">
            <a:off x="10646022" y="928584"/>
            <a:ext cx="2" cy="2438196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삼각형 84">
            <a:extLst>
              <a:ext uri="{FF2B5EF4-FFF2-40B4-BE49-F238E27FC236}">
                <a16:creationId xmlns:a16="http://schemas.microsoft.com/office/drawing/2014/main" id="{41A74382-5575-B647-9DB2-E0317FABD24B}"/>
              </a:ext>
            </a:extLst>
          </p:cNvPr>
          <p:cNvSpPr/>
          <p:nvPr/>
        </p:nvSpPr>
        <p:spPr>
          <a:xfrm>
            <a:off x="2037015" y="3034683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6" name="삼각형 85">
            <a:extLst>
              <a:ext uri="{FF2B5EF4-FFF2-40B4-BE49-F238E27FC236}">
                <a16:creationId xmlns:a16="http://schemas.microsoft.com/office/drawing/2014/main" id="{43D532D7-4C96-094B-9493-FAB93559D1E5}"/>
              </a:ext>
            </a:extLst>
          </p:cNvPr>
          <p:cNvSpPr/>
          <p:nvPr/>
        </p:nvSpPr>
        <p:spPr>
          <a:xfrm>
            <a:off x="4831886" y="2350437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8" name="삼각형 87">
            <a:extLst>
              <a:ext uri="{FF2B5EF4-FFF2-40B4-BE49-F238E27FC236}">
                <a16:creationId xmlns:a16="http://schemas.microsoft.com/office/drawing/2014/main" id="{D911CC35-8A54-084D-8007-D8DC4BCC7EEF}"/>
              </a:ext>
            </a:extLst>
          </p:cNvPr>
          <p:cNvSpPr/>
          <p:nvPr/>
        </p:nvSpPr>
        <p:spPr>
          <a:xfrm>
            <a:off x="4838491" y="487607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1" name="삼각형 90">
            <a:extLst>
              <a:ext uri="{FF2B5EF4-FFF2-40B4-BE49-F238E27FC236}">
                <a16:creationId xmlns:a16="http://schemas.microsoft.com/office/drawing/2014/main" id="{EAA4ADDA-4D53-4949-8008-CA87383240BC}"/>
              </a:ext>
            </a:extLst>
          </p:cNvPr>
          <p:cNvSpPr/>
          <p:nvPr/>
        </p:nvSpPr>
        <p:spPr>
          <a:xfrm>
            <a:off x="7730301" y="2986449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4" name="삼각형 93">
            <a:extLst>
              <a:ext uri="{FF2B5EF4-FFF2-40B4-BE49-F238E27FC236}">
                <a16:creationId xmlns:a16="http://schemas.microsoft.com/office/drawing/2014/main" id="{AB8522D2-9A9E-A84D-BC2D-C0E432F44042}"/>
              </a:ext>
            </a:extLst>
          </p:cNvPr>
          <p:cNvSpPr/>
          <p:nvPr/>
        </p:nvSpPr>
        <p:spPr>
          <a:xfrm>
            <a:off x="7741451" y="4553493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5" name="삼각형 94">
            <a:extLst>
              <a:ext uri="{FF2B5EF4-FFF2-40B4-BE49-F238E27FC236}">
                <a16:creationId xmlns:a16="http://schemas.microsoft.com/office/drawing/2014/main" id="{9070E481-BC48-3141-AC5F-F5F7F1BA8BFA}"/>
              </a:ext>
            </a:extLst>
          </p:cNvPr>
          <p:cNvSpPr/>
          <p:nvPr/>
        </p:nvSpPr>
        <p:spPr>
          <a:xfrm>
            <a:off x="10595841" y="3823629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8" name="삼각형 97">
            <a:extLst>
              <a:ext uri="{FF2B5EF4-FFF2-40B4-BE49-F238E27FC236}">
                <a16:creationId xmlns:a16="http://schemas.microsoft.com/office/drawing/2014/main" id="{FAAE3A8A-0ADB-2845-9924-6595DFBE5957}"/>
              </a:ext>
            </a:extLst>
          </p:cNvPr>
          <p:cNvSpPr/>
          <p:nvPr/>
        </p:nvSpPr>
        <p:spPr>
          <a:xfrm>
            <a:off x="10593682" y="5457558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80935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05F87C-D9B0-9A4C-A8DB-51A0737715C7}"/>
              </a:ext>
            </a:extLst>
          </p:cNvPr>
          <p:cNvSpPr/>
          <p:nvPr/>
        </p:nvSpPr>
        <p:spPr>
          <a:xfrm>
            <a:off x="153133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569C8EE-8187-D54C-8A12-ABF872F095B8}"/>
              </a:ext>
            </a:extLst>
          </p:cNvPr>
          <p:cNvGrpSpPr/>
          <p:nvPr/>
        </p:nvGrpSpPr>
        <p:grpSpPr>
          <a:xfrm>
            <a:off x="370846" y="502918"/>
            <a:ext cx="2179067" cy="468000"/>
            <a:chOff x="2175218" y="1251857"/>
            <a:chExt cx="2179067" cy="46800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3791F81-EF12-B845-A4A6-3879F0A28360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E0F4960-FC92-8740-B5C1-C5BC1BC1E61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2A2459B7-9476-D443-829B-B7499B3DD54C}"/>
              </a:ext>
            </a:extLst>
          </p:cNvPr>
          <p:cNvSpPr txBox="1"/>
          <p:nvPr/>
        </p:nvSpPr>
        <p:spPr>
          <a:xfrm>
            <a:off x="221647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0BA10C0-2629-CF4B-A7B4-A218FBDE5769}"/>
              </a:ext>
            </a:extLst>
          </p:cNvPr>
          <p:cNvSpPr/>
          <p:nvPr/>
        </p:nvSpPr>
        <p:spPr>
          <a:xfrm>
            <a:off x="153133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3B7CF58-1893-BD41-B173-3E7A5CBDFD64}"/>
              </a:ext>
            </a:extLst>
          </p:cNvPr>
          <p:cNvSpPr/>
          <p:nvPr/>
        </p:nvSpPr>
        <p:spPr>
          <a:xfrm>
            <a:off x="153132" y="2359559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4023E-EC2B-7849-9715-DD1C035524D8}"/>
              </a:ext>
            </a:extLst>
          </p:cNvPr>
          <p:cNvSpPr txBox="1"/>
          <p:nvPr/>
        </p:nvSpPr>
        <p:spPr>
          <a:xfrm>
            <a:off x="221645" y="3788602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494D92E-21B1-2B48-90BA-58D72BBC6DD3}"/>
              </a:ext>
            </a:extLst>
          </p:cNvPr>
          <p:cNvSpPr/>
          <p:nvPr/>
        </p:nvSpPr>
        <p:spPr>
          <a:xfrm>
            <a:off x="153132" y="2113338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1F491E0-3B97-AD47-8B16-49863FB94D30}"/>
              </a:ext>
            </a:extLst>
          </p:cNvPr>
          <p:cNvGrpSpPr/>
          <p:nvPr/>
        </p:nvGrpSpPr>
        <p:grpSpPr>
          <a:xfrm>
            <a:off x="359653" y="2539475"/>
            <a:ext cx="2179067" cy="468000"/>
            <a:chOff x="4453054" y="3151014"/>
            <a:chExt cx="2179067" cy="468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1C8D5-7CDA-F94F-8A2D-BF1841C9524D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1A1FFE5-B9F3-C847-B4A2-F68D433F69FD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C667BF8-0ED9-3745-A8D8-DD2DE682E0C3}"/>
              </a:ext>
            </a:extLst>
          </p:cNvPr>
          <p:cNvGrpSpPr/>
          <p:nvPr/>
        </p:nvGrpSpPr>
        <p:grpSpPr>
          <a:xfrm>
            <a:off x="359652" y="3277683"/>
            <a:ext cx="2179067" cy="468000"/>
            <a:chOff x="2175218" y="1251857"/>
            <a:chExt cx="2179067" cy="468000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F8A7125-9F61-D342-B65E-778C80AF7272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F28232A-26DA-E041-86BB-8F10D61C82A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8902267-D879-F84E-8683-B3BEFB0C5489}"/>
              </a:ext>
            </a:extLst>
          </p:cNvPr>
          <p:cNvSpPr/>
          <p:nvPr/>
        </p:nvSpPr>
        <p:spPr>
          <a:xfrm>
            <a:off x="153132" y="4914775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377D77B-BF60-5046-B608-C9B8737233FB}"/>
              </a:ext>
            </a:extLst>
          </p:cNvPr>
          <p:cNvSpPr txBox="1"/>
          <p:nvPr/>
        </p:nvSpPr>
        <p:spPr>
          <a:xfrm>
            <a:off x="221645" y="6343818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666817A-0E4C-3547-B72E-BF20F6E31121}"/>
              </a:ext>
            </a:extLst>
          </p:cNvPr>
          <p:cNvSpPr/>
          <p:nvPr/>
        </p:nvSpPr>
        <p:spPr>
          <a:xfrm>
            <a:off x="153132" y="4663808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36EFDFC-EDD8-404C-B5D0-4CCA12271F91}"/>
              </a:ext>
            </a:extLst>
          </p:cNvPr>
          <p:cNvGrpSpPr/>
          <p:nvPr/>
        </p:nvGrpSpPr>
        <p:grpSpPr>
          <a:xfrm>
            <a:off x="359653" y="5094691"/>
            <a:ext cx="2179067" cy="468000"/>
            <a:chOff x="4453054" y="3151014"/>
            <a:chExt cx="2179067" cy="468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430AFE5-8CFB-3B4D-B443-65FDEC747DB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F334CC8-B3A7-F14E-8418-3C0F20ACB52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36C33B2-AE30-4D42-B23D-221323FC2964}"/>
              </a:ext>
            </a:extLst>
          </p:cNvPr>
          <p:cNvGrpSpPr/>
          <p:nvPr/>
        </p:nvGrpSpPr>
        <p:grpSpPr>
          <a:xfrm>
            <a:off x="359652" y="5832899"/>
            <a:ext cx="2179067" cy="468000"/>
            <a:chOff x="2175218" y="1251857"/>
            <a:chExt cx="2179067" cy="468000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A04647A-D959-FF4B-A2DF-71D6A5C06BD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3DC8DD1-38D4-D14F-9343-384BB316D76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DA6F046-D78A-D84D-A690-4D81B29F3DB2}"/>
              </a:ext>
            </a:extLst>
          </p:cNvPr>
          <p:cNvCxnSpPr>
            <a:cxnSpLocks/>
            <a:stCxn id="88" idx="2"/>
            <a:endCxn id="117" idx="0"/>
          </p:cNvCxnSpPr>
          <p:nvPr/>
        </p:nvCxnSpPr>
        <p:spPr>
          <a:xfrm flipH="1">
            <a:off x="1449186" y="970918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4FCD8F6-AEA5-E049-8615-0A050CC191D7}"/>
              </a:ext>
            </a:extLst>
          </p:cNvPr>
          <p:cNvSpPr/>
          <p:nvPr/>
        </p:nvSpPr>
        <p:spPr>
          <a:xfrm>
            <a:off x="777206" y="16428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F729254-942D-904F-BF47-28C85BB01FCE}"/>
              </a:ext>
            </a:extLst>
          </p:cNvPr>
          <p:cNvSpPr/>
          <p:nvPr/>
        </p:nvSpPr>
        <p:spPr>
          <a:xfrm>
            <a:off x="777205" y="4192548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E238C56-039C-D34C-A6FA-31E521A468FA}"/>
              </a:ext>
            </a:extLst>
          </p:cNvPr>
          <p:cNvCxnSpPr>
            <a:cxnSpLocks/>
            <a:stCxn id="125" idx="2"/>
            <a:endCxn id="132" idx="0"/>
          </p:cNvCxnSpPr>
          <p:nvPr/>
        </p:nvCxnSpPr>
        <p:spPr>
          <a:xfrm>
            <a:off x="1449186" y="3745683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FBF1668F-A1DE-714F-8178-0CB913C953E9}"/>
              </a:ext>
            </a:extLst>
          </p:cNvPr>
          <p:cNvCxnSpPr>
            <a:cxnSpLocks/>
            <a:stCxn id="125" idx="0"/>
            <a:endCxn id="117" idx="2"/>
          </p:cNvCxnSpPr>
          <p:nvPr/>
        </p:nvCxnSpPr>
        <p:spPr>
          <a:xfrm flipV="1">
            <a:off x="1449186" y="299671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CB7B4EA-413B-8A49-A57B-D1F2A584E0D6}"/>
              </a:ext>
            </a:extLst>
          </p:cNvPr>
          <p:cNvCxnSpPr>
            <a:cxnSpLocks/>
            <a:stCxn id="134" idx="0"/>
            <a:endCxn id="132" idx="2"/>
          </p:cNvCxnSpPr>
          <p:nvPr/>
        </p:nvCxnSpPr>
        <p:spPr>
          <a:xfrm flipV="1">
            <a:off x="1449186" y="5551935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1AAA616-A300-2F46-A198-470EFDB8B8F2}"/>
              </a:ext>
            </a:extLst>
          </p:cNvPr>
          <p:cNvSpPr/>
          <p:nvPr/>
        </p:nvSpPr>
        <p:spPr>
          <a:xfrm>
            <a:off x="3240651" y="380219"/>
            <a:ext cx="2614495" cy="634263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48A5B2B-7B2E-C24A-AB65-F3AA13A7194A}"/>
              </a:ext>
            </a:extLst>
          </p:cNvPr>
          <p:cNvGrpSpPr/>
          <p:nvPr/>
        </p:nvGrpSpPr>
        <p:grpSpPr>
          <a:xfrm>
            <a:off x="3458364" y="500764"/>
            <a:ext cx="2179067" cy="468000"/>
            <a:chOff x="2175218" y="1251857"/>
            <a:chExt cx="2179067" cy="468000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3AA248B-FE0F-AC4F-9098-6AE8C63725B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A6AA12C-0B60-5145-8248-DD845F1845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86CD8E9-5051-BC4F-9586-A475BE3379D8}"/>
              </a:ext>
            </a:extLst>
          </p:cNvPr>
          <p:cNvSpPr/>
          <p:nvPr/>
        </p:nvSpPr>
        <p:spPr>
          <a:xfrm>
            <a:off x="3240651" y="133999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804203-C520-1048-ADF9-BE2E35591A02}"/>
              </a:ext>
            </a:extLst>
          </p:cNvPr>
          <p:cNvSpPr txBox="1"/>
          <p:nvPr/>
        </p:nvSpPr>
        <p:spPr>
          <a:xfrm>
            <a:off x="3327013" y="635352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C8807C38-90D2-6647-91A0-B3BFEA4C690A}"/>
              </a:ext>
            </a:extLst>
          </p:cNvPr>
          <p:cNvGrpSpPr/>
          <p:nvPr/>
        </p:nvGrpSpPr>
        <p:grpSpPr>
          <a:xfrm>
            <a:off x="3465021" y="1709353"/>
            <a:ext cx="2179067" cy="468000"/>
            <a:chOff x="4453054" y="3151014"/>
            <a:chExt cx="2179067" cy="468000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BB799DA-929F-624D-809A-31850975E4A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ED0F6DB-4208-A44B-BFBE-F2DE72D2E491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31632FEC-862C-C547-A007-9EDFE52697F4}"/>
              </a:ext>
            </a:extLst>
          </p:cNvPr>
          <p:cNvGrpSpPr/>
          <p:nvPr/>
        </p:nvGrpSpPr>
        <p:grpSpPr>
          <a:xfrm>
            <a:off x="3465021" y="2984547"/>
            <a:ext cx="2179067" cy="468000"/>
            <a:chOff x="2175218" y="1251857"/>
            <a:chExt cx="2179067" cy="468000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CCD2559-FFF8-6246-8969-F051A26004AA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A1293C1-E42D-1544-9FAF-1437718F3763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E5DF7C0-5F39-5B4B-A569-6E6B17B47B55}"/>
              </a:ext>
            </a:extLst>
          </p:cNvPr>
          <p:cNvGrpSpPr/>
          <p:nvPr/>
        </p:nvGrpSpPr>
        <p:grpSpPr>
          <a:xfrm>
            <a:off x="3465021" y="4451858"/>
            <a:ext cx="2179067" cy="468000"/>
            <a:chOff x="4453054" y="3151014"/>
            <a:chExt cx="2179067" cy="468000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C8F489B3-5247-394B-BF67-F93BCD43C1F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662BE02-C0A6-1C41-BC34-19E02EF02A25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898BB0C2-6F32-6245-9901-803DC9D35098}"/>
              </a:ext>
            </a:extLst>
          </p:cNvPr>
          <p:cNvGrpSpPr/>
          <p:nvPr/>
        </p:nvGrpSpPr>
        <p:grpSpPr>
          <a:xfrm>
            <a:off x="3465021" y="5831162"/>
            <a:ext cx="2179067" cy="468000"/>
            <a:chOff x="2175218" y="1251857"/>
            <a:chExt cx="2179067" cy="468000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DF447379-FF2F-EE4C-8E81-16ECF596D8A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828A8129-990A-8C43-B588-E13C460C588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5260E88A-8922-E64B-B40E-0D29405C6384}"/>
              </a:ext>
            </a:extLst>
          </p:cNvPr>
          <p:cNvCxnSpPr>
            <a:cxnSpLocks/>
            <a:stCxn id="165" idx="2"/>
            <a:endCxn id="185" idx="0"/>
          </p:cNvCxnSpPr>
          <p:nvPr/>
        </p:nvCxnSpPr>
        <p:spPr>
          <a:xfrm>
            <a:off x="4547898" y="968764"/>
            <a:ext cx="6657" cy="74058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14E48678-0583-F345-81B1-CABB9D08E9B4}"/>
              </a:ext>
            </a:extLst>
          </p:cNvPr>
          <p:cNvCxnSpPr>
            <a:cxnSpLocks/>
            <a:stCxn id="205" idx="2"/>
            <a:endCxn id="209" idx="0"/>
          </p:cNvCxnSpPr>
          <p:nvPr/>
        </p:nvCxnSpPr>
        <p:spPr>
          <a:xfrm flipH="1">
            <a:off x="4554554" y="3452547"/>
            <a:ext cx="1" cy="1017973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DBED9037-0E64-BE4B-A1B7-CAAD703304EE}"/>
              </a:ext>
            </a:extLst>
          </p:cNvPr>
          <p:cNvCxnSpPr>
            <a:cxnSpLocks/>
            <a:stCxn id="211" idx="0"/>
            <a:endCxn id="209" idx="2"/>
          </p:cNvCxnSpPr>
          <p:nvPr/>
        </p:nvCxnSpPr>
        <p:spPr>
          <a:xfrm flipH="1" flipV="1">
            <a:off x="4554554" y="4909102"/>
            <a:ext cx="1" cy="922060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BEFF5317-D000-B149-A86D-296C0BA5823E}"/>
              </a:ext>
            </a:extLst>
          </p:cNvPr>
          <p:cNvCxnSpPr>
            <a:cxnSpLocks/>
            <a:stCxn id="205" idx="0"/>
            <a:endCxn id="186" idx="2"/>
          </p:cNvCxnSpPr>
          <p:nvPr/>
        </p:nvCxnSpPr>
        <p:spPr>
          <a:xfrm flipH="1" flipV="1">
            <a:off x="4554554" y="2166597"/>
            <a:ext cx="1" cy="817950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6639EF0-3952-A74D-93BE-3B050EC82423}"/>
              </a:ext>
            </a:extLst>
          </p:cNvPr>
          <p:cNvSpPr/>
          <p:nvPr/>
        </p:nvSpPr>
        <p:spPr>
          <a:xfrm>
            <a:off x="3798574" y="110257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88E3981-01C4-5C44-8C6D-511A38490CA3}"/>
              </a:ext>
            </a:extLst>
          </p:cNvPr>
          <p:cNvSpPr/>
          <p:nvPr/>
        </p:nvSpPr>
        <p:spPr>
          <a:xfrm>
            <a:off x="3875916" y="35157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757356DB-AE11-1C4B-A5CC-BFAC7C7EC0A4}"/>
              </a:ext>
            </a:extLst>
          </p:cNvPr>
          <p:cNvSpPr/>
          <p:nvPr/>
        </p:nvSpPr>
        <p:spPr>
          <a:xfrm>
            <a:off x="6328169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FB31214E-848A-964F-ABE6-C32101E001B4}"/>
              </a:ext>
            </a:extLst>
          </p:cNvPr>
          <p:cNvGrpSpPr/>
          <p:nvPr/>
        </p:nvGrpSpPr>
        <p:grpSpPr>
          <a:xfrm>
            <a:off x="6545882" y="502918"/>
            <a:ext cx="2179067" cy="468000"/>
            <a:chOff x="2175218" y="1251857"/>
            <a:chExt cx="2179067" cy="468000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3EE1CFD0-337E-1B4D-8181-0F21F126D79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DF3664E-4A8B-CF41-BD79-E1976EC41882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00B1C6B1-AE36-304D-9C06-32B4AE871013}"/>
              </a:ext>
            </a:extLst>
          </p:cNvPr>
          <p:cNvSpPr txBox="1"/>
          <p:nvPr/>
        </p:nvSpPr>
        <p:spPr>
          <a:xfrm>
            <a:off x="6396683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696CB765-F0B7-E045-9B41-3CE6C88FCE0B}"/>
              </a:ext>
            </a:extLst>
          </p:cNvPr>
          <p:cNvSpPr/>
          <p:nvPr/>
        </p:nvSpPr>
        <p:spPr>
          <a:xfrm>
            <a:off x="6328169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D559006C-9BD2-F849-8D45-7C53B3B11657}"/>
              </a:ext>
            </a:extLst>
          </p:cNvPr>
          <p:cNvSpPr/>
          <p:nvPr/>
        </p:nvSpPr>
        <p:spPr>
          <a:xfrm>
            <a:off x="6328168" y="2359558"/>
            <a:ext cx="2614495" cy="26933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BB13800-7B72-794A-9C2C-84C61B0C5E37}"/>
              </a:ext>
            </a:extLst>
          </p:cNvPr>
          <p:cNvSpPr txBox="1"/>
          <p:nvPr/>
        </p:nvSpPr>
        <p:spPr>
          <a:xfrm>
            <a:off x="6407872" y="471541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com.mycompany.myapp.domain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C24F83A-AB05-3F4B-A576-0EC45016C884}"/>
              </a:ext>
            </a:extLst>
          </p:cNvPr>
          <p:cNvSpPr/>
          <p:nvPr/>
        </p:nvSpPr>
        <p:spPr>
          <a:xfrm>
            <a:off x="6328168" y="2113338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0E256D86-A4BC-6549-B51C-0F62B6D09253}"/>
              </a:ext>
            </a:extLst>
          </p:cNvPr>
          <p:cNvGrpSpPr/>
          <p:nvPr/>
        </p:nvGrpSpPr>
        <p:grpSpPr>
          <a:xfrm>
            <a:off x="6534689" y="2539475"/>
            <a:ext cx="2179067" cy="468000"/>
            <a:chOff x="4453054" y="3151014"/>
            <a:chExt cx="2179067" cy="468000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1D37121F-ED1D-7F4D-8953-2BFBE1CB650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F32E14B-A25B-AC44-AB0E-4C79B201D72D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454A8547-2C52-E042-80AB-F4A1D2041AFF}"/>
              </a:ext>
            </a:extLst>
          </p:cNvPr>
          <p:cNvGrpSpPr/>
          <p:nvPr/>
        </p:nvGrpSpPr>
        <p:grpSpPr>
          <a:xfrm>
            <a:off x="6534688" y="3277683"/>
            <a:ext cx="2179067" cy="468000"/>
            <a:chOff x="2175218" y="1251857"/>
            <a:chExt cx="2179067" cy="468000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7607B094-3015-F840-9ABE-09D3C98F4A86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F3E76B04-F984-EC4C-BEE6-6B76A78492A4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D1AE74B-256F-374A-B63C-DD0A13DFD039}"/>
              </a:ext>
            </a:extLst>
          </p:cNvPr>
          <p:cNvSpPr/>
          <p:nvPr/>
        </p:nvSpPr>
        <p:spPr>
          <a:xfrm>
            <a:off x="6328168" y="5648731"/>
            <a:ext cx="2614495" cy="107412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F1019AC-107C-6C47-849F-BF0F13D7BA6C}"/>
              </a:ext>
            </a:extLst>
          </p:cNvPr>
          <p:cNvSpPr txBox="1"/>
          <p:nvPr/>
        </p:nvSpPr>
        <p:spPr>
          <a:xfrm>
            <a:off x="6396681" y="6343818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59F1019-4CD7-3D49-825B-19B6F4FD3D47}"/>
              </a:ext>
            </a:extLst>
          </p:cNvPr>
          <p:cNvSpPr/>
          <p:nvPr/>
        </p:nvSpPr>
        <p:spPr>
          <a:xfrm>
            <a:off x="6328168" y="5396539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26C2A837-A2BE-6148-9CF2-B55F915A1428}"/>
              </a:ext>
            </a:extLst>
          </p:cNvPr>
          <p:cNvGrpSpPr/>
          <p:nvPr/>
        </p:nvGrpSpPr>
        <p:grpSpPr>
          <a:xfrm>
            <a:off x="6545882" y="4082682"/>
            <a:ext cx="2179067" cy="468000"/>
            <a:chOff x="4453054" y="3151014"/>
            <a:chExt cx="2179067" cy="468000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D02B3A4-0DCF-2244-8294-576C536634E8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E9EC788-0253-704E-894E-082B1E7D2239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5F295EE-8EB0-5A4B-A9F9-57EB644D5A52}"/>
              </a:ext>
            </a:extLst>
          </p:cNvPr>
          <p:cNvGrpSpPr/>
          <p:nvPr/>
        </p:nvGrpSpPr>
        <p:grpSpPr>
          <a:xfrm>
            <a:off x="6534688" y="5832899"/>
            <a:ext cx="2179067" cy="468000"/>
            <a:chOff x="2175218" y="1251857"/>
            <a:chExt cx="2179067" cy="468000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C0867FB2-7C75-1941-A4E2-BC7C372270B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263AACC-6305-A342-8C6C-C90936A484C1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10C104EE-D3FC-E94E-9EFA-E9FB1F95538B}"/>
              </a:ext>
            </a:extLst>
          </p:cNvPr>
          <p:cNvCxnSpPr>
            <a:cxnSpLocks/>
            <a:stCxn id="221" idx="2"/>
            <a:endCxn id="230" idx="0"/>
          </p:cNvCxnSpPr>
          <p:nvPr/>
        </p:nvCxnSpPr>
        <p:spPr>
          <a:xfrm flipH="1">
            <a:off x="7624222" y="970918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6BFBE5E4-B49B-1F4E-BE10-410DAF494843}"/>
              </a:ext>
            </a:extLst>
          </p:cNvPr>
          <p:cNvSpPr/>
          <p:nvPr/>
        </p:nvSpPr>
        <p:spPr>
          <a:xfrm>
            <a:off x="6952242" y="16428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9EE4A879-EEF3-D34A-8529-F8D61B3CA792}"/>
              </a:ext>
            </a:extLst>
          </p:cNvPr>
          <p:cNvSpPr/>
          <p:nvPr/>
        </p:nvSpPr>
        <p:spPr>
          <a:xfrm>
            <a:off x="7649274" y="375460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F7CEB9AF-012B-5D48-B935-458E577C9ACC}"/>
              </a:ext>
            </a:extLst>
          </p:cNvPr>
          <p:cNvCxnSpPr>
            <a:cxnSpLocks/>
            <a:stCxn id="232" idx="2"/>
            <a:endCxn id="239" idx="0"/>
          </p:cNvCxnSpPr>
          <p:nvPr/>
        </p:nvCxnSpPr>
        <p:spPr>
          <a:xfrm>
            <a:off x="7624222" y="3745683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B37095BD-719B-DA45-AAAF-43339145E5E4}"/>
              </a:ext>
            </a:extLst>
          </p:cNvPr>
          <p:cNvCxnSpPr>
            <a:cxnSpLocks/>
            <a:stCxn id="232" idx="0"/>
            <a:endCxn id="230" idx="2"/>
          </p:cNvCxnSpPr>
          <p:nvPr/>
        </p:nvCxnSpPr>
        <p:spPr>
          <a:xfrm flipV="1">
            <a:off x="7624222" y="299671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C802F591-158F-7E42-A7F0-58FAF410E8EB}"/>
              </a:ext>
            </a:extLst>
          </p:cNvPr>
          <p:cNvCxnSpPr>
            <a:cxnSpLocks/>
            <a:stCxn id="241" idx="0"/>
            <a:endCxn id="239" idx="2"/>
          </p:cNvCxnSpPr>
          <p:nvPr/>
        </p:nvCxnSpPr>
        <p:spPr>
          <a:xfrm flipV="1">
            <a:off x="7624222" y="4539926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74068F9B-94E6-0240-89D4-BAE6302C9CAC}"/>
              </a:ext>
            </a:extLst>
          </p:cNvPr>
          <p:cNvSpPr/>
          <p:nvPr/>
        </p:nvSpPr>
        <p:spPr>
          <a:xfrm>
            <a:off x="9422344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FD86E509-E9FC-954E-BC1F-5CC8BB86849D}"/>
              </a:ext>
            </a:extLst>
          </p:cNvPr>
          <p:cNvGrpSpPr/>
          <p:nvPr/>
        </p:nvGrpSpPr>
        <p:grpSpPr>
          <a:xfrm>
            <a:off x="9640057" y="502918"/>
            <a:ext cx="2179067" cy="468000"/>
            <a:chOff x="2175218" y="1251857"/>
            <a:chExt cx="2179067" cy="468000"/>
          </a:xfrm>
        </p:grpSpPr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6D8C543A-9B30-2846-A8B1-FD651C617AD8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3C52DB7-78FA-554B-912E-181F69CC7F41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46342DD3-5EDB-0A41-BAE2-232B16E3A501}"/>
              </a:ext>
            </a:extLst>
          </p:cNvPr>
          <p:cNvSpPr txBox="1"/>
          <p:nvPr/>
        </p:nvSpPr>
        <p:spPr>
          <a:xfrm>
            <a:off x="9490858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1918725D-B362-A946-AC1C-21E0EC3CB0CE}"/>
              </a:ext>
            </a:extLst>
          </p:cNvPr>
          <p:cNvSpPr/>
          <p:nvPr/>
        </p:nvSpPr>
        <p:spPr>
          <a:xfrm>
            <a:off x="9422344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FFD9F3AF-7B1E-EA43-A77B-DAB4E37AE776}"/>
              </a:ext>
            </a:extLst>
          </p:cNvPr>
          <p:cNvSpPr/>
          <p:nvPr/>
        </p:nvSpPr>
        <p:spPr>
          <a:xfrm>
            <a:off x="9426878" y="3189767"/>
            <a:ext cx="2614495" cy="353208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0F26530-3DA4-3D40-AE7F-B3EFF2B3C6FB}"/>
              </a:ext>
            </a:extLst>
          </p:cNvPr>
          <p:cNvSpPr txBox="1"/>
          <p:nvPr/>
        </p:nvSpPr>
        <p:spPr>
          <a:xfrm>
            <a:off x="9506583" y="6385381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3D84DFD5-1ED1-FF48-97F5-9CE635129176}"/>
              </a:ext>
            </a:extLst>
          </p:cNvPr>
          <p:cNvSpPr/>
          <p:nvPr/>
        </p:nvSpPr>
        <p:spPr>
          <a:xfrm>
            <a:off x="9422344" y="2940052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0098270B-DB4D-2F4B-ABE7-A2C77B7FCCFC}"/>
              </a:ext>
            </a:extLst>
          </p:cNvPr>
          <p:cNvGrpSpPr/>
          <p:nvPr/>
        </p:nvGrpSpPr>
        <p:grpSpPr>
          <a:xfrm>
            <a:off x="9633400" y="3429000"/>
            <a:ext cx="2179067" cy="468000"/>
            <a:chOff x="4453054" y="3151014"/>
            <a:chExt cx="2179067" cy="468000"/>
          </a:xfrm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D2B75306-2521-E149-8243-FABCFFFD826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01000593-0950-2C4E-A69D-9674A2C52DD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82AA74D0-3962-E74F-A4D2-7AD05B0CE254}"/>
              </a:ext>
            </a:extLst>
          </p:cNvPr>
          <p:cNvGrpSpPr/>
          <p:nvPr/>
        </p:nvGrpSpPr>
        <p:grpSpPr>
          <a:xfrm>
            <a:off x="9633399" y="4167208"/>
            <a:ext cx="2179067" cy="468000"/>
            <a:chOff x="2175218" y="1251857"/>
            <a:chExt cx="2179067" cy="468000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2992F083-6DCC-EE41-ABD6-38091025D95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CA6A24A-751E-4E46-9A6F-A95E24244FC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68127D9B-19EF-FF4E-889C-6D52F965C6DE}"/>
              </a:ext>
            </a:extLst>
          </p:cNvPr>
          <p:cNvCxnSpPr>
            <a:cxnSpLocks/>
            <a:stCxn id="262" idx="0"/>
            <a:endCxn id="260" idx="2"/>
          </p:cNvCxnSpPr>
          <p:nvPr/>
        </p:nvCxnSpPr>
        <p:spPr>
          <a:xfrm flipV="1">
            <a:off x="10722933" y="3886244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BEE9017B-B24C-DD4F-940C-10700A31DEBF}"/>
              </a:ext>
            </a:extLst>
          </p:cNvPr>
          <p:cNvGrpSpPr/>
          <p:nvPr/>
        </p:nvGrpSpPr>
        <p:grpSpPr>
          <a:xfrm>
            <a:off x="9640059" y="5079027"/>
            <a:ext cx="2179067" cy="468000"/>
            <a:chOff x="4453054" y="3151014"/>
            <a:chExt cx="2179067" cy="468000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4B04B63D-58A2-7645-9AA1-4A1784B63C7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0F440941-B9CA-BA43-B093-6EFC8F8B96F0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5EF1FEF0-C1CA-C14E-B84F-8B2DBA39AFD4}"/>
              </a:ext>
            </a:extLst>
          </p:cNvPr>
          <p:cNvGrpSpPr/>
          <p:nvPr/>
        </p:nvGrpSpPr>
        <p:grpSpPr>
          <a:xfrm>
            <a:off x="9640058" y="5817235"/>
            <a:ext cx="2179067" cy="468000"/>
            <a:chOff x="2175218" y="1251857"/>
            <a:chExt cx="2179067" cy="468000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D057F5A3-4A26-9242-8CAE-2AA276D7983B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3CA7088-42DC-C245-9AFA-FFF90745E6F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978A1215-A46C-1A48-8A70-B417A62F2131}"/>
              </a:ext>
            </a:extLst>
          </p:cNvPr>
          <p:cNvCxnSpPr>
            <a:cxnSpLocks/>
            <a:stCxn id="269" idx="0"/>
            <a:endCxn id="266" idx="2"/>
          </p:cNvCxnSpPr>
          <p:nvPr/>
        </p:nvCxnSpPr>
        <p:spPr>
          <a:xfrm flipV="1">
            <a:off x="10729592" y="5547027"/>
            <a:ext cx="1" cy="27020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1FEA0CB1-E3AB-7F44-A612-56D909E5CF71}"/>
              </a:ext>
            </a:extLst>
          </p:cNvPr>
          <p:cNvCxnSpPr>
            <a:cxnSpLocks/>
            <a:stCxn id="262" idx="2"/>
            <a:endCxn id="267" idx="0"/>
          </p:cNvCxnSpPr>
          <p:nvPr/>
        </p:nvCxnSpPr>
        <p:spPr>
          <a:xfrm>
            <a:off x="10722933" y="4635208"/>
            <a:ext cx="6659" cy="46248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F31B7DB3-1CA2-F844-B82E-E8C495825E66}"/>
              </a:ext>
            </a:extLst>
          </p:cNvPr>
          <p:cNvSpPr/>
          <p:nvPr/>
        </p:nvSpPr>
        <p:spPr>
          <a:xfrm>
            <a:off x="10737297" y="469201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F09AA0E8-38B6-BB40-BDEF-FC956F0420F4}"/>
              </a:ext>
            </a:extLst>
          </p:cNvPr>
          <p:cNvCxnSpPr>
            <a:cxnSpLocks/>
            <a:stCxn id="251" idx="2"/>
            <a:endCxn id="260" idx="0"/>
          </p:cNvCxnSpPr>
          <p:nvPr/>
        </p:nvCxnSpPr>
        <p:spPr>
          <a:xfrm flipH="1">
            <a:off x="10722933" y="970918"/>
            <a:ext cx="6658" cy="247674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삼각형 112">
            <a:extLst>
              <a:ext uri="{FF2B5EF4-FFF2-40B4-BE49-F238E27FC236}">
                <a16:creationId xmlns:a16="http://schemas.microsoft.com/office/drawing/2014/main" id="{2C0AB434-5A65-CF4D-8C37-FFEABA494F54}"/>
              </a:ext>
            </a:extLst>
          </p:cNvPr>
          <p:cNvSpPr/>
          <p:nvPr/>
        </p:nvSpPr>
        <p:spPr>
          <a:xfrm>
            <a:off x="1399003" y="3021992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4" name="삼각형 113">
            <a:extLst>
              <a:ext uri="{FF2B5EF4-FFF2-40B4-BE49-F238E27FC236}">
                <a16:creationId xmlns:a16="http://schemas.microsoft.com/office/drawing/2014/main" id="{0755A65D-3123-FD4A-BB94-D9FB79401ADF}"/>
              </a:ext>
            </a:extLst>
          </p:cNvPr>
          <p:cNvSpPr/>
          <p:nvPr/>
        </p:nvSpPr>
        <p:spPr>
          <a:xfrm>
            <a:off x="4504373" y="219546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삼각형 114">
            <a:extLst>
              <a:ext uri="{FF2B5EF4-FFF2-40B4-BE49-F238E27FC236}">
                <a16:creationId xmlns:a16="http://schemas.microsoft.com/office/drawing/2014/main" id="{7BCC73A5-6037-B342-895C-0C2B663BB55D}"/>
              </a:ext>
            </a:extLst>
          </p:cNvPr>
          <p:cNvSpPr/>
          <p:nvPr/>
        </p:nvSpPr>
        <p:spPr>
          <a:xfrm>
            <a:off x="1399049" y="5583303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8" name="삼각형 117">
            <a:extLst>
              <a:ext uri="{FF2B5EF4-FFF2-40B4-BE49-F238E27FC236}">
                <a16:creationId xmlns:a16="http://schemas.microsoft.com/office/drawing/2014/main" id="{5DE11CA7-D1C9-554D-B078-31AE22FE5903}"/>
              </a:ext>
            </a:extLst>
          </p:cNvPr>
          <p:cNvSpPr/>
          <p:nvPr/>
        </p:nvSpPr>
        <p:spPr>
          <a:xfrm>
            <a:off x="4508824" y="4946394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9" name="삼각형 118">
            <a:extLst>
              <a:ext uri="{FF2B5EF4-FFF2-40B4-BE49-F238E27FC236}">
                <a16:creationId xmlns:a16="http://schemas.microsoft.com/office/drawing/2014/main" id="{EFF86F5E-71BF-A148-8217-24D5D5767CCF}"/>
              </a:ext>
            </a:extLst>
          </p:cNvPr>
          <p:cNvSpPr/>
          <p:nvPr/>
        </p:nvSpPr>
        <p:spPr>
          <a:xfrm>
            <a:off x="7569592" y="3027245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0" name="삼각형 119">
            <a:extLst>
              <a:ext uri="{FF2B5EF4-FFF2-40B4-BE49-F238E27FC236}">
                <a16:creationId xmlns:a16="http://schemas.microsoft.com/office/drawing/2014/main" id="{2D8D2915-D3EE-7C4D-9948-52C91D029F27}"/>
              </a:ext>
            </a:extLst>
          </p:cNvPr>
          <p:cNvSpPr/>
          <p:nvPr/>
        </p:nvSpPr>
        <p:spPr>
          <a:xfrm>
            <a:off x="7576791" y="4551728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1" name="삼각형 120">
            <a:extLst>
              <a:ext uri="{FF2B5EF4-FFF2-40B4-BE49-F238E27FC236}">
                <a16:creationId xmlns:a16="http://schemas.microsoft.com/office/drawing/2014/main" id="{8ED30083-57AD-6941-BEE8-62466AA5564D}"/>
              </a:ext>
            </a:extLst>
          </p:cNvPr>
          <p:cNvSpPr/>
          <p:nvPr/>
        </p:nvSpPr>
        <p:spPr>
          <a:xfrm>
            <a:off x="10672826" y="3910757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2" name="삼각형 121">
            <a:extLst>
              <a:ext uri="{FF2B5EF4-FFF2-40B4-BE49-F238E27FC236}">
                <a16:creationId xmlns:a16="http://schemas.microsoft.com/office/drawing/2014/main" id="{EB9C873B-881A-1041-83B9-7587AB6B5546}"/>
              </a:ext>
            </a:extLst>
          </p:cNvPr>
          <p:cNvSpPr/>
          <p:nvPr/>
        </p:nvSpPr>
        <p:spPr>
          <a:xfrm>
            <a:off x="10681439" y="5555318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81844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A36249-4C4E-4242-9A7D-267A7E32C314}"/>
              </a:ext>
            </a:extLst>
          </p:cNvPr>
          <p:cNvGrpSpPr/>
          <p:nvPr/>
        </p:nvGrpSpPr>
        <p:grpSpPr>
          <a:xfrm>
            <a:off x="1008815" y="2796987"/>
            <a:ext cx="1302870" cy="434703"/>
            <a:chOff x="1008815" y="2796987"/>
            <a:chExt cx="1779210" cy="43470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E5251B0-6B68-7441-879A-C11C709AAE9B}"/>
              </a:ext>
            </a:extLst>
          </p:cNvPr>
          <p:cNvGrpSpPr/>
          <p:nvPr/>
        </p:nvGrpSpPr>
        <p:grpSpPr>
          <a:xfrm>
            <a:off x="3375498" y="1918446"/>
            <a:ext cx="1412259" cy="434703"/>
            <a:chOff x="1008815" y="2796987"/>
            <a:chExt cx="1779210" cy="434703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CED595B-53CE-B042-A1F9-FB4249857F79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E4C780-FFFA-3D43-BA8A-888971935264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904C683-A66B-B44A-8EBB-854E6E97B561}"/>
              </a:ext>
            </a:extLst>
          </p:cNvPr>
          <p:cNvGrpSpPr/>
          <p:nvPr/>
        </p:nvGrpSpPr>
        <p:grpSpPr>
          <a:xfrm>
            <a:off x="3375498" y="3657599"/>
            <a:ext cx="1412259" cy="434703"/>
            <a:chOff x="1008815" y="2796987"/>
            <a:chExt cx="1779210" cy="43470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412D02D-289A-9D46-B227-8C6921AB0CB2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DFFF236-948A-D043-A293-90243FBB5212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6491C30-75B3-5943-B5A0-42B3020B3D1A}"/>
              </a:ext>
            </a:extLst>
          </p:cNvPr>
          <p:cNvGrpSpPr/>
          <p:nvPr/>
        </p:nvGrpSpPr>
        <p:grpSpPr>
          <a:xfrm>
            <a:off x="6897015" y="3990388"/>
            <a:ext cx="1527794" cy="434703"/>
            <a:chOff x="1008815" y="2796987"/>
            <a:chExt cx="1779210" cy="434703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C2DB551-4D0A-4D4F-B0DE-FC7F92D6F6C3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BFEC5F-EACA-0944-B9F1-65B009671BE1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D2EA75D9-1677-394E-B9F1-FD26ACBBC2E7}"/>
              </a:ext>
            </a:extLst>
          </p:cNvPr>
          <p:cNvCxnSpPr>
            <a:stCxn id="114" idx="0"/>
            <a:endCxn id="119" idx="1"/>
          </p:cNvCxnSpPr>
          <p:nvPr/>
        </p:nvCxnSpPr>
        <p:spPr>
          <a:xfrm rot="5400000" flipH="1" flipV="1">
            <a:off x="2187280" y="1608769"/>
            <a:ext cx="661189" cy="1715248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0338D33A-3912-7F44-82A8-729523A59D41}"/>
              </a:ext>
            </a:extLst>
          </p:cNvPr>
          <p:cNvCxnSpPr>
            <a:cxnSpLocks/>
            <a:stCxn id="114" idx="2"/>
            <a:endCxn id="122" idx="1"/>
          </p:cNvCxnSpPr>
          <p:nvPr/>
        </p:nvCxnSpPr>
        <p:spPr>
          <a:xfrm rot="16200000" flipH="1">
            <a:off x="2196244" y="2695696"/>
            <a:ext cx="643261" cy="1715248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31514A14-BD7D-1D40-AA6F-BAD633459D0F}"/>
              </a:ext>
            </a:extLst>
          </p:cNvPr>
          <p:cNvCxnSpPr>
            <a:cxnSpLocks/>
            <a:stCxn id="119" idx="3"/>
            <a:endCxn id="146" idx="0"/>
          </p:cNvCxnSpPr>
          <p:nvPr/>
        </p:nvCxnSpPr>
        <p:spPr>
          <a:xfrm>
            <a:off x="4787757" y="2135798"/>
            <a:ext cx="1587357" cy="48464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5DE69A-4513-4F48-9E94-0CD61F4B10ED}"/>
              </a:ext>
            </a:extLst>
          </p:cNvPr>
          <p:cNvGrpSpPr/>
          <p:nvPr/>
        </p:nvGrpSpPr>
        <p:grpSpPr>
          <a:xfrm>
            <a:off x="5712431" y="2650260"/>
            <a:ext cx="1325367" cy="327061"/>
            <a:chOff x="5712431" y="2353149"/>
            <a:chExt cx="1325367" cy="327061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2E0D6FE7-607D-DB42-B876-6256140894F1}"/>
                </a:ext>
              </a:extLst>
            </p:cNvPr>
            <p:cNvCxnSpPr/>
            <p:nvPr/>
          </p:nvCxnSpPr>
          <p:spPr>
            <a:xfrm>
              <a:off x="5712431" y="2353149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CA299792-5A1E-8B4F-8E34-C6BE3620F330}"/>
                </a:ext>
              </a:extLst>
            </p:cNvPr>
            <p:cNvCxnSpPr/>
            <p:nvPr/>
          </p:nvCxnSpPr>
          <p:spPr>
            <a:xfrm>
              <a:off x="5712431" y="2680210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2CEB58-F809-614C-BD91-CA8A02610156}"/>
                </a:ext>
              </a:extLst>
            </p:cNvPr>
            <p:cNvSpPr txBox="1"/>
            <p:nvPr/>
          </p:nvSpPr>
          <p:spPr>
            <a:xfrm>
              <a:off x="5724019" y="2381436"/>
              <a:ext cx="1302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후보 택시들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260A14C3-D11B-6C40-9347-2F185126BCBF}"/>
              </a:ext>
            </a:extLst>
          </p:cNvPr>
          <p:cNvCxnSpPr>
            <a:cxnSpLocks/>
            <a:stCxn id="146" idx="2"/>
          </p:cNvCxnSpPr>
          <p:nvPr/>
        </p:nvCxnSpPr>
        <p:spPr>
          <a:xfrm rot="5400000">
            <a:off x="5187527" y="2550694"/>
            <a:ext cx="782735" cy="1592441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309C408B-8824-9848-800D-65F77B93D873}"/>
              </a:ext>
            </a:extLst>
          </p:cNvPr>
          <p:cNvCxnSpPr>
            <a:cxnSpLocks/>
            <a:stCxn id="122" idx="3"/>
            <a:endCxn id="141" idx="1"/>
          </p:cNvCxnSpPr>
          <p:nvPr/>
        </p:nvCxnSpPr>
        <p:spPr>
          <a:xfrm>
            <a:off x="4787757" y="3874951"/>
            <a:ext cx="2109258" cy="332789"/>
          </a:xfrm>
          <a:prstGeom prst="curvedConnector3">
            <a:avLst>
              <a:gd name="adj1" fmla="val 5000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225B45D6-F9BB-BE43-A80A-2FA45D8CE5C4}"/>
              </a:ext>
            </a:extLst>
          </p:cNvPr>
          <p:cNvGrpSpPr/>
          <p:nvPr/>
        </p:nvGrpSpPr>
        <p:grpSpPr>
          <a:xfrm>
            <a:off x="7607027" y="834509"/>
            <a:ext cx="1527794" cy="434703"/>
            <a:chOff x="1008815" y="2796987"/>
            <a:chExt cx="1779210" cy="434703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16AEB69-55A1-D24B-B5E4-218415A2F46E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22E4037-C95B-3E4D-84FC-C51C2076F3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EA4D042-6CD1-CE44-8BE9-1D6CE7298CBC}"/>
              </a:ext>
            </a:extLst>
          </p:cNvPr>
          <p:cNvGrpSpPr/>
          <p:nvPr/>
        </p:nvGrpSpPr>
        <p:grpSpPr>
          <a:xfrm>
            <a:off x="7872443" y="1192192"/>
            <a:ext cx="1527794" cy="434703"/>
            <a:chOff x="1008815" y="2796987"/>
            <a:chExt cx="1779210" cy="434703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29DF5B4-38EB-9A4C-8A09-02BBA7E5154C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F3B1AA2-0F8F-2E4B-8D28-F73D0601F93A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1142BDE-25BE-4C4E-828D-723EFC771764}"/>
              </a:ext>
            </a:extLst>
          </p:cNvPr>
          <p:cNvGrpSpPr/>
          <p:nvPr/>
        </p:nvGrpSpPr>
        <p:grpSpPr>
          <a:xfrm>
            <a:off x="8129472" y="1538278"/>
            <a:ext cx="1527794" cy="434703"/>
            <a:chOff x="1008815" y="2796987"/>
            <a:chExt cx="1779210" cy="434703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509C4E7-0061-5040-90C2-9DD2CB6C6B0A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B06A142-DE55-6340-ADE1-9E248132FD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0" name="구부러진 연결선[U] 169">
            <a:extLst>
              <a:ext uri="{FF2B5EF4-FFF2-40B4-BE49-F238E27FC236}">
                <a16:creationId xmlns:a16="http://schemas.microsoft.com/office/drawing/2014/main" id="{ADE3840E-822E-2A4A-BE4D-04378AE7DD9D}"/>
              </a:ext>
            </a:extLst>
          </p:cNvPr>
          <p:cNvCxnSpPr>
            <a:cxnSpLocks/>
            <a:stCxn id="141" idx="3"/>
            <a:endCxn id="168" idx="3"/>
          </p:cNvCxnSpPr>
          <p:nvPr/>
        </p:nvCxnSpPr>
        <p:spPr>
          <a:xfrm flipV="1">
            <a:off x="8424809" y="1755630"/>
            <a:ext cx="1232457" cy="2452110"/>
          </a:xfrm>
          <a:prstGeom prst="curvedConnector3">
            <a:avLst>
              <a:gd name="adj1" fmla="val 131053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[U] 170">
            <a:extLst>
              <a:ext uri="{FF2B5EF4-FFF2-40B4-BE49-F238E27FC236}">
                <a16:creationId xmlns:a16="http://schemas.microsoft.com/office/drawing/2014/main" id="{56AE05E6-1E98-7C41-BFB3-E4F650D69A08}"/>
              </a:ext>
            </a:extLst>
          </p:cNvPr>
          <p:cNvCxnSpPr>
            <a:cxnSpLocks/>
            <a:stCxn id="141" idx="3"/>
            <a:endCxn id="162" idx="3"/>
          </p:cNvCxnSpPr>
          <p:nvPr/>
        </p:nvCxnSpPr>
        <p:spPr>
          <a:xfrm flipV="1">
            <a:off x="8424809" y="1409544"/>
            <a:ext cx="975428" cy="2798196"/>
          </a:xfrm>
          <a:prstGeom prst="curvedConnector3">
            <a:avLst>
              <a:gd name="adj1" fmla="val 20980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0FBCEF0E-CAEA-9E48-AC46-70A708C4E73F}"/>
              </a:ext>
            </a:extLst>
          </p:cNvPr>
          <p:cNvCxnSpPr>
            <a:cxnSpLocks/>
            <a:stCxn id="141" idx="3"/>
            <a:endCxn id="159" idx="3"/>
          </p:cNvCxnSpPr>
          <p:nvPr/>
        </p:nvCxnSpPr>
        <p:spPr>
          <a:xfrm flipV="1">
            <a:off x="8424809" y="1051861"/>
            <a:ext cx="710012" cy="3155879"/>
          </a:xfrm>
          <a:prstGeom prst="curvedConnector3">
            <a:avLst>
              <a:gd name="adj1" fmla="val 34780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구부러진 연결선[U] 172">
            <a:extLst>
              <a:ext uri="{FF2B5EF4-FFF2-40B4-BE49-F238E27FC236}">
                <a16:creationId xmlns:a16="http://schemas.microsoft.com/office/drawing/2014/main" id="{3A482272-DCFD-F248-8640-3D49A24BBBF6}"/>
              </a:ext>
            </a:extLst>
          </p:cNvPr>
          <p:cNvCxnSpPr>
            <a:cxnSpLocks/>
            <a:stCxn id="119" idx="0"/>
            <a:endCxn id="168" idx="1"/>
          </p:cNvCxnSpPr>
          <p:nvPr/>
        </p:nvCxnSpPr>
        <p:spPr>
          <a:xfrm rot="5400000" flipH="1" flipV="1">
            <a:off x="6024142" y="-186884"/>
            <a:ext cx="162816" cy="4047844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구부러진 연결선[U] 173">
            <a:extLst>
              <a:ext uri="{FF2B5EF4-FFF2-40B4-BE49-F238E27FC236}">
                <a16:creationId xmlns:a16="http://schemas.microsoft.com/office/drawing/2014/main" id="{E242A56F-F625-8F45-8BB5-A2626C39BD43}"/>
              </a:ext>
            </a:extLst>
          </p:cNvPr>
          <p:cNvCxnSpPr>
            <a:cxnSpLocks/>
            <a:stCxn id="119" idx="0"/>
            <a:endCxn id="162" idx="1"/>
          </p:cNvCxnSpPr>
          <p:nvPr/>
        </p:nvCxnSpPr>
        <p:spPr>
          <a:xfrm rot="5400000" flipH="1" flipV="1">
            <a:off x="5722584" y="-231412"/>
            <a:ext cx="508902" cy="379081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[U] 176">
            <a:extLst>
              <a:ext uri="{FF2B5EF4-FFF2-40B4-BE49-F238E27FC236}">
                <a16:creationId xmlns:a16="http://schemas.microsoft.com/office/drawing/2014/main" id="{5256A0C5-9F3C-2C49-92D7-0301BE2555C6}"/>
              </a:ext>
            </a:extLst>
          </p:cNvPr>
          <p:cNvCxnSpPr>
            <a:cxnSpLocks/>
            <a:stCxn id="119" idx="0"/>
            <a:endCxn id="159" idx="1"/>
          </p:cNvCxnSpPr>
          <p:nvPr/>
        </p:nvCxnSpPr>
        <p:spPr>
          <a:xfrm rot="5400000" flipH="1" flipV="1">
            <a:off x="5411035" y="-277545"/>
            <a:ext cx="866585" cy="3525399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075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4619E2B-8BB3-CB4F-BC5D-9A5D7F8ED9C1}"/>
              </a:ext>
            </a:extLst>
          </p:cNvPr>
          <p:cNvCxnSpPr>
            <a:cxnSpLocks/>
          </p:cNvCxnSpPr>
          <p:nvPr/>
        </p:nvCxnSpPr>
        <p:spPr>
          <a:xfrm flipV="1">
            <a:off x="6379615" y="1269211"/>
            <a:ext cx="432152" cy="264076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0383AB-D702-0F4A-9D23-0B42D0735B7F}"/>
              </a:ext>
            </a:extLst>
          </p:cNvPr>
          <p:cNvGrpSpPr/>
          <p:nvPr/>
        </p:nvGrpSpPr>
        <p:grpSpPr>
          <a:xfrm>
            <a:off x="1231864" y="1320926"/>
            <a:ext cx="1302870" cy="575035"/>
            <a:chOff x="1231864" y="1320926"/>
            <a:chExt cx="1302870" cy="5750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50FF38F-C31A-3C44-8DD9-96E2E5E996C3}"/>
              </a:ext>
            </a:extLst>
          </p:cNvPr>
          <p:cNvGrpSpPr/>
          <p:nvPr/>
        </p:nvGrpSpPr>
        <p:grpSpPr>
          <a:xfrm>
            <a:off x="3375498" y="694177"/>
            <a:ext cx="1302870" cy="575035"/>
            <a:chOff x="1231864" y="1320926"/>
            <a:chExt cx="1302870" cy="5750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9EEDE68-E79B-9D44-BDD6-4156EB340D54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4A4754-483C-F948-BE4F-273E71D2B8B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77D5B5-F389-D241-8019-87282ACA39A8}"/>
              </a:ext>
            </a:extLst>
          </p:cNvPr>
          <p:cNvGrpSpPr/>
          <p:nvPr/>
        </p:nvGrpSpPr>
        <p:grpSpPr>
          <a:xfrm>
            <a:off x="5818024" y="694175"/>
            <a:ext cx="1302870" cy="575035"/>
            <a:chOff x="1231864" y="1320926"/>
            <a:chExt cx="1302870" cy="57503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4E30544-023C-B747-AE74-71A02086B212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A9214E-4863-1E42-9FAF-3DE3A7445F3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Supplier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5173740-C375-FA40-8EED-29D80D8227E4}"/>
              </a:ext>
            </a:extLst>
          </p:cNvPr>
          <p:cNvGrpSpPr/>
          <p:nvPr/>
        </p:nvGrpSpPr>
        <p:grpSpPr>
          <a:xfrm>
            <a:off x="3375497" y="2069202"/>
            <a:ext cx="1302870" cy="575035"/>
            <a:chOff x="1231864" y="1320926"/>
            <a:chExt cx="1302870" cy="57503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9C5C980-6ABB-8440-A017-437860B12B97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CEE69F-1DAC-704A-BC6F-61F9E1EC9DD5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595326A-DE72-0D43-9312-CE799B82A7D6}"/>
              </a:ext>
            </a:extLst>
          </p:cNvPr>
          <p:cNvGrpSpPr/>
          <p:nvPr/>
        </p:nvGrpSpPr>
        <p:grpSpPr>
          <a:xfrm>
            <a:off x="5818024" y="2069200"/>
            <a:ext cx="1302870" cy="575035"/>
            <a:chOff x="1231864" y="1320926"/>
            <a:chExt cx="1302870" cy="5750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4380371-E802-0848-A5AB-C781F38F36F6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F4C21AB-A6D4-714B-8B98-755DB7BF676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121439-B586-3847-83C8-3B630C053316}"/>
              </a:ext>
            </a:extLst>
          </p:cNvPr>
          <p:cNvGrpSpPr/>
          <p:nvPr/>
        </p:nvGrpSpPr>
        <p:grpSpPr>
          <a:xfrm>
            <a:off x="3883656" y="5244584"/>
            <a:ext cx="1364540" cy="631723"/>
            <a:chOff x="4565925" y="4569065"/>
            <a:chExt cx="1364540" cy="63172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26C29C8-2AC4-124B-BC48-15063E756AC6}"/>
                </a:ext>
              </a:extLst>
            </p:cNvPr>
            <p:cNvSpPr/>
            <p:nvPr/>
          </p:nvSpPr>
          <p:spPr>
            <a:xfrm>
              <a:off x="4627595" y="4569065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DB80CAB-24EE-594D-9333-E119AE619D3F}"/>
                </a:ext>
              </a:extLst>
            </p:cNvPr>
            <p:cNvGrpSpPr/>
            <p:nvPr/>
          </p:nvGrpSpPr>
          <p:grpSpPr>
            <a:xfrm>
              <a:off x="4565925" y="4625753"/>
              <a:ext cx="1302870" cy="575035"/>
              <a:chOff x="1231864" y="1320926"/>
              <a:chExt cx="1302870" cy="575035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86A2757-2727-C247-8C54-2F99A309D5E0}"/>
                  </a:ext>
                </a:extLst>
              </p:cNvPr>
              <p:cNvSpPr/>
              <p:nvPr/>
            </p:nvSpPr>
            <p:spPr>
              <a:xfrm>
                <a:off x="1231864" y="1320926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A2742F3-3F5C-444F-ADDE-8241C2D5FE89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Component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Factories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9CA71B6E-BD78-E544-90DB-632229D96E03}"/>
              </a:ext>
            </a:extLst>
          </p:cNvPr>
          <p:cNvCxnSpPr>
            <a:stCxn id="114" idx="0"/>
            <a:endCxn id="43" idx="1"/>
          </p:cNvCxnSpPr>
          <p:nvPr/>
        </p:nvCxnSpPr>
        <p:spPr>
          <a:xfrm rot="5400000" flipH="1" flipV="1">
            <a:off x="2459783" y="405212"/>
            <a:ext cx="339231" cy="149219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F9B0578B-FA2C-F643-A7A6-16A19450CA93}"/>
              </a:ext>
            </a:extLst>
          </p:cNvPr>
          <p:cNvCxnSpPr>
            <a:cxnSpLocks/>
            <a:stCxn id="114" idx="2"/>
            <a:endCxn id="49" idx="1"/>
          </p:cNvCxnSpPr>
          <p:nvPr/>
        </p:nvCxnSpPr>
        <p:spPr>
          <a:xfrm rot="16200000" flipH="1">
            <a:off x="2399019" y="1380241"/>
            <a:ext cx="460759" cy="1492198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3A6732-FA34-B34C-9EA5-951B9470A105}"/>
              </a:ext>
            </a:extLst>
          </p:cNvPr>
          <p:cNvCxnSpPr>
            <a:cxnSpLocks/>
            <a:stCxn id="46" idx="1"/>
            <a:endCxn id="43" idx="3"/>
          </p:cNvCxnSpPr>
          <p:nvPr/>
        </p:nvCxnSpPr>
        <p:spPr>
          <a:xfrm flipH="1">
            <a:off x="4678368" y="981693"/>
            <a:ext cx="1139656" cy="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0C5CF16-D7A4-8748-B1E7-6B55E2EAB3E4}"/>
              </a:ext>
            </a:extLst>
          </p:cNvPr>
          <p:cNvGrpSpPr/>
          <p:nvPr/>
        </p:nvGrpSpPr>
        <p:grpSpPr>
          <a:xfrm>
            <a:off x="2624479" y="3557242"/>
            <a:ext cx="1162256" cy="549845"/>
            <a:chOff x="2870351" y="3557242"/>
            <a:chExt cx="1162256" cy="54984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EBBADF3-D419-484E-A7FD-9C1FE91721C4}"/>
                </a:ext>
              </a:extLst>
            </p:cNvPr>
            <p:cNvSpPr/>
            <p:nvPr/>
          </p:nvSpPr>
          <p:spPr>
            <a:xfrm>
              <a:off x="2870351" y="3557242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79ECA54-0EB3-A74D-9C4A-92A158CA9924}"/>
                </a:ext>
              </a:extLst>
            </p:cNvPr>
            <p:cNvSpPr/>
            <p:nvPr/>
          </p:nvSpPr>
          <p:spPr>
            <a:xfrm>
              <a:off x="3022751" y="3645426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89DBDD-4A79-6047-A1C5-4A05AF8FB297}"/>
                </a:ext>
              </a:extLst>
            </p:cNvPr>
            <p:cNvSpPr/>
            <p:nvPr/>
          </p:nvSpPr>
          <p:spPr>
            <a:xfrm>
              <a:off x="3175151" y="3733610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B0B6FF3-3233-D440-91C9-FA863EFEA77D}"/>
                </a:ext>
              </a:extLst>
            </p:cNvPr>
            <p:cNvSpPr/>
            <p:nvPr/>
          </p:nvSpPr>
          <p:spPr>
            <a:xfrm>
              <a:off x="3327551" y="3821794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D5166DE-A35C-DE4D-A026-523EE0320426}"/>
              </a:ext>
            </a:extLst>
          </p:cNvPr>
          <p:cNvGrpSpPr/>
          <p:nvPr/>
        </p:nvGrpSpPr>
        <p:grpSpPr>
          <a:xfrm>
            <a:off x="5217359" y="3645426"/>
            <a:ext cx="1162256" cy="549845"/>
            <a:chOff x="2870351" y="3557242"/>
            <a:chExt cx="1162256" cy="54984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70F56BB-7526-0E46-80C9-21E337102304}"/>
                </a:ext>
              </a:extLst>
            </p:cNvPr>
            <p:cNvSpPr/>
            <p:nvPr/>
          </p:nvSpPr>
          <p:spPr>
            <a:xfrm>
              <a:off x="2870351" y="3557242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89849FA-35D5-6842-9596-1DEFC52C7D96}"/>
                </a:ext>
              </a:extLst>
            </p:cNvPr>
            <p:cNvSpPr/>
            <p:nvPr/>
          </p:nvSpPr>
          <p:spPr>
            <a:xfrm>
              <a:off x="3022751" y="3645426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8F6E147-9A60-2843-B341-8C3EA45653A6}"/>
                </a:ext>
              </a:extLst>
            </p:cNvPr>
            <p:cNvSpPr/>
            <p:nvPr/>
          </p:nvSpPr>
          <p:spPr>
            <a:xfrm>
              <a:off x="3175151" y="3733610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90E53B7-3A85-3840-BEA7-B9BA7A774E4C}"/>
                </a:ext>
              </a:extLst>
            </p:cNvPr>
            <p:cNvSpPr/>
            <p:nvPr/>
          </p:nvSpPr>
          <p:spPr>
            <a:xfrm>
              <a:off x="3327551" y="3821794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C80508F5-6839-C643-BBBA-DA359EB4050B}"/>
              </a:ext>
            </a:extLst>
          </p:cNvPr>
          <p:cNvCxnSpPr>
            <a:cxnSpLocks/>
            <a:endCxn id="80" idx="2"/>
          </p:cNvCxnSpPr>
          <p:nvPr/>
        </p:nvCxnSpPr>
        <p:spPr>
          <a:xfrm rot="5400000" flipH="1" flipV="1">
            <a:off x="4997789" y="4215285"/>
            <a:ext cx="1049311" cy="1009285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[E] 84">
            <a:extLst>
              <a:ext uri="{FF2B5EF4-FFF2-40B4-BE49-F238E27FC236}">
                <a16:creationId xmlns:a16="http://schemas.microsoft.com/office/drawing/2014/main" id="{356145E9-4FCF-E043-8904-DF6EE4A72CF1}"/>
              </a:ext>
            </a:extLst>
          </p:cNvPr>
          <p:cNvCxnSpPr>
            <a:cxnSpLocks/>
            <a:endCxn id="74" idx="2"/>
          </p:cNvCxnSpPr>
          <p:nvPr/>
        </p:nvCxnSpPr>
        <p:spPr>
          <a:xfrm rot="16200000" flipV="1">
            <a:off x="3325783" y="4215512"/>
            <a:ext cx="1137495" cy="920645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[E] 94">
            <a:extLst>
              <a:ext uri="{FF2B5EF4-FFF2-40B4-BE49-F238E27FC236}">
                <a16:creationId xmlns:a16="http://schemas.microsoft.com/office/drawing/2014/main" id="{2FBD06B1-2FDC-E246-AC50-3931374FECA2}"/>
              </a:ext>
            </a:extLst>
          </p:cNvPr>
          <p:cNvCxnSpPr>
            <a:cxnSpLocks/>
            <a:stCxn id="114" idx="2"/>
            <a:endCxn id="55" idx="1"/>
          </p:cNvCxnSpPr>
          <p:nvPr/>
        </p:nvCxnSpPr>
        <p:spPr>
          <a:xfrm rot="16200000" flipH="1">
            <a:off x="1037063" y="2742196"/>
            <a:ext cx="3692829" cy="2000357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BEFD014-E453-8A4B-BD23-C91AED6D9D33}"/>
              </a:ext>
            </a:extLst>
          </p:cNvPr>
          <p:cNvSpPr/>
          <p:nvPr/>
        </p:nvSpPr>
        <p:spPr>
          <a:xfrm>
            <a:off x="2326707" y="2953865"/>
            <a:ext cx="2300888" cy="2003201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1FE2C8A-AF6E-2844-8717-5D32EBEB0030}"/>
              </a:ext>
            </a:extLst>
          </p:cNvPr>
          <p:cNvSpPr/>
          <p:nvPr/>
        </p:nvSpPr>
        <p:spPr>
          <a:xfrm>
            <a:off x="4728668" y="2953864"/>
            <a:ext cx="2300888" cy="2003201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EA91DAF-0B0C-E442-A7DF-97E4268910E0}"/>
              </a:ext>
            </a:extLst>
          </p:cNvPr>
          <p:cNvSpPr txBox="1"/>
          <p:nvPr/>
        </p:nvSpPr>
        <p:spPr>
          <a:xfrm>
            <a:off x="2156262" y="2986854"/>
            <a:ext cx="895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Rides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B1D4C7-B33B-BA4B-9D37-B9EACEA51334}"/>
              </a:ext>
            </a:extLst>
          </p:cNvPr>
          <p:cNvSpPr txBox="1"/>
          <p:nvPr/>
        </p:nvSpPr>
        <p:spPr>
          <a:xfrm>
            <a:off x="6328469" y="3001258"/>
            <a:ext cx="895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Kittens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BCD9101-B7A1-2145-BC44-97DFCD51C243}"/>
              </a:ext>
            </a:extLst>
          </p:cNvPr>
          <p:cNvCxnSpPr>
            <a:cxnSpLocks/>
            <a:stCxn id="52" idx="1"/>
            <a:endCxn id="49" idx="3"/>
          </p:cNvCxnSpPr>
          <p:nvPr/>
        </p:nvCxnSpPr>
        <p:spPr>
          <a:xfrm flipH="1">
            <a:off x="4678367" y="2356718"/>
            <a:ext cx="1139657" cy="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310CDC7-DD60-7844-85CE-0BE02CBC11DE}"/>
              </a:ext>
            </a:extLst>
          </p:cNvPr>
          <p:cNvCxnSpPr>
            <a:cxnSpLocks/>
          </p:cNvCxnSpPr>
          <p:nvPr/>
        </p:nvCxnSpPr>
        <p:spPr>
          <a:xfrm flipV="1">
            <a:off x="6143198" y="2644235"/>
            <a:ext cx="185090" cy="117755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FA2F281-5081-194D-9FD0-6D48D29AF53D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4380715" y="1269210"/>
            <a:ext cx="1341572" cy="246440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8F8D891-8F00-B84D-908A-7352A1063C84}"/>
              </a:ext>
            </a:extLst>
          </p:cNvPr>
          <p:cNvCxnSpPr>
            <a:cxnSpLocks/>
          </p:cNvCxnSpPr>
          <p:nvPr/>
        </p:nvCxnSpPr>
        <p:spPr>
          <a:xfrm flipH="1" flipV="1">
            <a:off x="4369240" y="2644235"/>
            <a:ext cx="1007648" cy="100119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A0F9D83-C599-DB40-BFDC-D8AAF0DFCC14}"/>
              </a:ext>
            </a:extLst>
          </p:cNvPr>
          <p:cNvCxnSpPr>
            <a:cxnSpLocks/>
          </p:cNvCxnSpPr>
          <p:nvPr/>
        </p:nvCxnSpPr>
        <p:spPr>
          <a:xfrm flipV="1">
            <a:off x="2756926" y="1264237"/>
            <a:ext cx="791301" cy="229300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89D4633-E33D-FC4A-8177-F345E04564D8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3129407" y="2644236"/>
            <a:ext cx="579349" cy="100119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0FEB6D5-A8E5-DD47-BECA-342EAFF248A6}"/>
              </a:ext>
            </a:extLst>
          </p:cNvPr>
          <p:cNvCxnSpPr>
            <a:cxnSpLocks/>
          </p:cNvCxnSpPr>
          <p:nvPr/>
        </p:nvCxnSpPr>
        <p:spPr>
          <a:xfrm flipV="1">
            <a:off x="3501600" y="1264235"/>
            <a:ext cx="2594400" cy="247813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14FB5A4-667C-D54B-A367-F85F308EFB3A}"/>
              </a:ext>
            </a:extLst>
          </p:cNvPr>
          <p:cNvCxnSpPr>
            <a:cxnSpLocks/>
          </p:cNvCxnSpPr>
          <p:nvPr/>
        </p:nvCxnSpPr>
        <p:spPr>
          <a:xfrm flipV="1">
            <a:off x="3654000" y="2630608"/>
            <a:ext cx="2373087" cy="121192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36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A36249-4C4E-4242-9A7D-267A7E32C314}"/>
              </a:ext>
            </a:extLst>
          </p:cNvPr>
          <p:cNvGrpSpPr/>
          <p:nvPr/>
        </p:nvGrpSpPr>
        <p:grpSpPr>
          <a:xfrm>
            <a:off x="514338" y="3999709"/>
            <a:ext cx="1302870" cy="434703"/>
            <a:chOff x="1008815" y="2796987"/>
            <a:chExt cx="1779210" cy="43470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E5251B0-6B68-7441-879A-C11C709AAE9B}"/>
              </a:ext>
            </a:extLst>
          </p:cNvPr>
          <p:cNvGrpSpPr/>
          <p:nvPr/>
        </p:nvGrpSpPr>
        <p:grpSpPr>
          <a:xfrm>
            <a:off x="3367459" y="2775185"/>
            <a:ext cx="1412259" cy="434703"/>
            <a:chOff x="1008815" y="2796987"/>
            <a:chExt cx="1779210" cy="434703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CED595B-53CE-B042-A1F9-FB4249857F79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E4C780-FFFA-3D43-BA8A-888971935264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904C683-A66B-B44A-8EBB-854E6E97B561}"/>
              </a:ext>
            </a:extLst>
          </p:cNvPr>
          <p:cNvGrpSpPr/>
          <p:nvPr/>
        </p:nvGrpSpPr>
        <p:grpSpPr>
          <a:xfrm>
            <a:off x="3325687" y="5013753"/>
            <a:ext cx="1412259" cy="434703"/>
            <a:chOff x="1008815" y="2796987"/>
            <a:chExt cx="1779210" cy="43470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412D02D-289A-9D46-B227-8C6921AB0CB2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DFFF236-948A-D043-A293-90243FBB5212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6491C30-75B3-5943-B5A0-42B3020B3D1A}"/>
              </a:ext>
            </a:extLst>
          </p:cNvPr>
          <p:cNvGrpSpPr/>
          <p:nvPr/>
        </p:nvGrpSpPr>
        <p:grpSpPr>
          <a:xfrm>
            <a:off x="7026209" y="4750470"/>
            <a:ext cx="1527794" cy="434703"/>
            <a:chOff x="1008815" y="2796987"/>
            <a:chExt cx="1779210" cy="434703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C2DB551-4D0A-4D4F-B0DE-FC7F92D6F6C3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BFEC5F-EACA-0944-B9F1-65B009671BE1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D2EA75D9-1677-394E-B9F1-FD26ACBBC2E7}"/>
              </a:ext>
            </a:extLst>
          </p:cNvPr>
          <p:cNvCxnSpPr>
            <a:stCxn id="114" idx="0"/>
            <a:endCxn id="119" idx="1"/>
          </p:cNvCxnSpPr>
          <p:nvPr/>
        </p:nvCxnSpPr>
        <p:spPr>
          <a:xfrm rot="5400000" flipH="1" flipV="1">
            <a:off x="1763030" y="2395280"/>
            <a:ext cx="1007172" cy="2201686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0338D33A-3912-7F44-82A8-729523A59D41}"/>
              </a:ext>
            </a:extLst>
          </p:cNvPr>
          <p:cNvCxnSpPr>
            <a:cxnSpLocks/>
            <a:stCxn id="114" idx="2"/>
            <a:endCxn id="122" idx="1"/>
          </p:cNvCxnSpPr>
          <p:nvPr/>
        </p:nvCxnSpPr>
        <p:spPr>
          <a:xfrm rot="16200000" flipH="1">
            <a:off x="1847384" y="3752801"/>
            <a:ext cx="796693" cy="2159914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31514A14-BD7D-1D40-AA6F-BAD633459D0F}"/>
              </a:ext>
            </a:extLst>
          </p:cNvPr>
          <p:cNvCxnSpPr>
            <a:cxnSpLocks/>
            <a:stCxn id="119" idx="3"/>
            <a:endCxn id="146" idx="0"/>
          </p:cNvCxnSpPr>
          <p:nvPr/>
        </p:nvCxnSpPr>
        <p:spPr>
          <a:xfrm>
            <a:off x="4779718" y="2992537"/>
            <a:ext cx="1925924" cy="75047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5DE69A-4513-4F48-9E94-0CD61F4B10ED}"/>
              </a:ext>
            </a:extLst>
          </p:cNvPr>
          <p:cNvGrpSpPr/>
          <p:nvPr/>
        </p:nvGrpSpPr>
        <p:grpSpPr>
          <a:xfrm>
            <a:off x="6042959" y="3714725"/>
            <a:ext cx="1325367" cy="327061"/>
            <a:chOff x="5712431" y="2353149"/>
            <a:chExt cx="1325367" cy="327061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2E0D6FE7-607D-DB42-B876-6256140894F1}"/>
                </a:ext>
              </a:extLst>
            </p:cNvPr>
            <p:cNvCxnSpPr/>
            <p:nvPr/>
          </p:nvCxnSpPr>
          <p:spPr>
            <a:xfrm>
              <a:off x="5712431" y="2353149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CA299792-5A1E-8B4F-8E34-C6BE3620F330}"/>
                </a:ext>
              </a:extLst>
            </p:cNvPr>
            <p:cNvCxnSpPr/>
            <p:nvPr/>
          </p:nvCxnSpPr>
          <p:spPr>
            <a:xfrm>
              <a:off x="5712431" y="2680210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2CEB58-F809-614C-BD91-CA8A02610156}"/>
                </a:ext>
              </a:extLst>
            </p:cNvPr>
            <p:cNvSpPr txBox="1"/>
            <p:nvPr/>
          </p:nvSpPr>
          <p:spPr>
            <a:xfrm>
              <a:off x="5724019" y="2381436"/>
              <a:ext cx="1302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후보 택시들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260A14C3-D11B-6C40-9347-2F185126BCBF}"/>
              </a:ext>
            </a:extLst>
          </p:cNvPr>
          <p:cNvCxnSpPr>
            <a:cxnSpLocks/>
            <a:stCxn id="146" idx="2"/>
          </p:cNvCxnSpPr>
          <p:nvPr/>
        </p:nvCxnSpPr>
        <p:spPr>
          <a:xfrm rot="5400000">
            <a:off x="5201709" y="3551172"/>
            <a:ext cx="1035095" cy="1972773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309C408B-8824-9848-800D-65F77B93D873}"/>
              </a:ext>
            </a:extLst>
          </p:cNvPr>
          <p:cNvCxnSpPr>
            <a:cxnSpLocks/>
            <a:stCxn id="122" idx="3"/>
            <a:endCxn id="141" idx="1"/>
          </p:cNvCxnSpPr>
          <p:nvPr/>
        </p:nvCxnSpPr>
        <p:spPr>
          <a:xfrm flipV="1">
            <a:off x="4737946" y="4967822"/>
            <a:ext cx="2288263" cy="263283"/>
          </a:xfrm>
          <a:prstGeom prst="curvedConnector3">
            <a:avLst>
              <a:gd name="adj1" fmla="val 5000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225B45D6-F9BB-BE43-A80A-2FA45D8CE5C4}"/>
              </a:ext>
            </a:extLst>
          </p:cNvPr>
          <p:cNvGrpSpPr/>
          <p:nvPr/>
        </p:nvGrpSpPr>
        <p:grpSpPr>
          <a:xfrm>
            <a:off x="6729626" y="1491467"/>
            <a:ext cx="1527794" cy="434703"/>
            <a:chOff x="1008815" y="2796987"/>
            <a:chExt cx="1779210" cy="434703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16AEB69-55A1-D24B-B5E4-218415A2F46E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22E4037-C95B-3E4D-84FC-C51C2076F3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EA4D042-6CD1-CE44-8BE9-1D6CE7298CBC}"/>
              </a:ext>
            </a:extLst>
          </p:cNvPr>
          <p:cNvGrpSpPr/>
          <p:nvPr/>
        </p:nvGrpSpPr>
        <p:grpSpPr>
          <a:xfrm>
            <a:off x="6995042" y="1849150"/>
            <a:ext cx="1527794" cy="434703"/>
            <a:chOff x="1008815" y="2796987"/>
            <a:chExt cx="1779210" cy="434703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29DF5B4-38EB-9A4C-8A09-02BBA7E5154C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F3B1AA2-0F8F-2E4B-8D28-F73D0601F93A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1142BDE-25BE-4C4E-828D-723EFC771764}"/>
              </a:ext>
            </a:extLst>
          </p:cNvPr>
          <p:cNvGrpSpPr/>
          <p:nvPr/>
        </p:nvGrpSpPr>
        <p:grpSpPr>
          <a:xfrm>
            <a:off x="7252071" y="2195236"/>
            <a:ext cx="1527794" cy="434703"/>
            <a:chOff x="1008815" y="2796987"/>
            <a:chExt cx="1779210" cy="434703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509C4E7-0061-5040-90C2-9DD2CB6C6B0A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B06A142-DE55-6340-ADE1-9E248132FD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0" name="구부러진 연결선[U] 169">
            <a:extLst>
              <a:ext uri="{FF2B5EF4-FFF2-40B4-BE49-F238E27FC236}">
                <a16:creationId xmlns:a16="http://schemas.microsoft.com/office/drawing/2014/main" id="{ADE3840E-822E-2A4A-BE4D-04378AE7DD9D}"/>
              </a:ext>
            </a:extLst>
          </p:cNvPr>
          <p:cNvCxnSpPr>
            <a:cxnSpLocks/>
            <a:stCxn id="141" idx="3"/>
            <a:endCxn id="168" idx="3"/>
          </p:cNvCxnSpPr>
          <p:nvPr/>
        </p:nvCxnSpPr>
        <p:spPr>
          <a:xfrm flipV="1">
            <a:off x="8554003" y="2412588"/>
            <a:ext cx="225862" cy="2555234"/>
          </a:xfrm>
          <a:prstGeom prst="curvedConnector3">
            <a:avLst>
              <a:gd name="adj1" fmla="val 219407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[U] 170">
            <a:extLst>
              <a:ext uri="{FF2B5EF4-FFF2-40B4-BE49-F238E27FC236}">
                <a16:creationId xmlns:a16="http://schemas.microsoft.com/office/drawing/2014/main" id="{56AE05E6-1E98-7C41-BFB3-E4F650D69A08}"/>
              </a:ext>
            </a:extLst>
          </p:cNvPr>
          <p:cNvCxnSpPr>
            <a:cxnSpLocks/>
            <a:stCxn id="141" idx="3"/>
            <a:endCxn id="162" idx="3"/>
          </p:cNvCxnSpPr>
          <p:nvPr/>
        </p:nvCxnSpPr>
        <p:spPr>
          <a:xfrm flipH="1" flipV="1">
            <a:off x="8522836" y="2066502"/>
            <a:ext cx="31167" cy="2901320"/>
          </a:xfrm>
          <a:prstGeom prst="curvedConnector3">
            <a:avLst>
              <a:gd name="adj1" fmla="val -254653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0FBCEF0E-CAEA-9E48-AC46-70A708C4E73F}"/>
              </a:ext>
            </a:extLst>
          </p:cNvPr>
          <p:cNvCxnSpPr>
            <a:cxnSpLocks/>
            <a:stCxn id="141" idx="3"/>
            <a:endCxn id="159" idx="3"/>
          </p:cNvCxnSpPr>
          <p:nvPr/>
        </p:nvCxnSpPr>
        <p:spPr>
          <a:xfrm flipH="1" flipV="1">
            <a:off x="8257420" y="1708819"/>
            <a:ext cx="296583" cy="3259003"/>
          </a:xfrm>
          <a:prstGeom prst="curvedConnector3">
            <a:avLst>
              <a:gd name="adj1" fmla="val -38539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구부러진 연결선[U] 172">
            <a:extLst>
              <a:ext uri="{FF2B5EF4-FFF2-40B4-BE49-F238E27FC236}">
                <a16:creationId xmlns:a16="http://schemas.microsoft.com/office/drawing/2014/main" id="{3A482272-DCFD-F248-8640-3D49A24BBBF6}"/>
              </a:ext>
            </a:extLst>
          </p:cNvPr>
          <p:cNvCxnSpPr>
            <a:cxnSpLocks/>
            <a:stCxn id="119" idx="0"/>
            <a:endCxn id="168" idx="1"/>
          </p:cNvCxnSpPr>
          <p:nvPr/>
        </p:nvCxnSpPr>
        <p:spPr>
          <a:xfrm rot="5400000" flipH="1" flipV="1">
            <a:off x="5481532" y="1004646"/>
            <a:ext cx="362597" cy="3178482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구부러진 연결선[U] 173">
            <a:extLst>
              <a:ext uri="{FF2B5EF4-FFF2-40B4-BE49-F238E27FC236}">
                <a16:creationId xmlns:a16="http://schemas.microsoft.com/office/drawing/2014/main" id="{E242A56F-F625-8F45-8BB5-A2626C39BD43}"/>
              </a:ext>
            </a:extLst>
          </p:cNvPr>
          <p:cNvCxnSpPr>
            <a:cxnSpLocks/>
            <a:stCxn id="119" idx="0"/>
            <a:endCxn id="162" idx="1"/>
          </p:cNvCxnSpPr>
          <p:nvPr/>
        </p:nvCxnSpPr>
        <p:spPr>
          <a:xfrm rot="5400000" flipH="1" flipV="1">
            <a:off x="5179974" y="960118"/>
            <a:ext cx="708683" cy="2921453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[U] 176">
            <a:extLst>
              <a:ext uri="{FF2B5EF4-FFF2-40B4-BE49-F238E27FC236}">
                <a16:creationId xmlns:a16="http://schemas.microsoft.com/office/drawing/2014/main" id="{5256A0C5-9F3C-2C49-92D7-0301BE2555C6}"/>
              </a:ext>
            </a:extLst>
          </p:cNvPr>
          <p:cNvCxnSpPr>
            <a:cxnSpLocks/>
            <a:stCxn id="119" idx="0"/>
            <a:endCxn id="159" idx="1"/>
          </p:cNvCxnSpPr>
          <p:nvPr/>
        </p:nvCxnSpPr>
        <p:spPr>
          <a:xfrm rot="5400000" flipH="1" flipV="1">
            <a:off x="4868424" y="913984"/>
            <a:ext cx="1066366" cy="2656037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7FB6543-335E-6C45-AE86-72EBC8C5906D}"/>
              </a:ext>
            </a:extLst>
          </p:cNvPr>
          <p:cNvGrpSpPr/>
          <p:nvPr/>
        </p:nvGrpSpPr>
        <p:grpSpPr>
          <a:xfrm>
            <a:off x="2308389" y="5965964"/>
            <a:ext cx="1302870" cy="575035"/>
            <a:chOff x="1231864" y="1320926"/>
            <a:chExt cx="1302870" cy="5750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31F1674-ADAD-2242-A19C-3CF79F8322AE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C7BC02-C6F8-D64D-8F6B-A8BFC6202A75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B6336E6-3206-8D4C-A8FF-7FF71D34BC8B}"/>
              </a:ext>
            </a:extLst>
          </p:cNvPr>
          <p:cNvGrpSpPr/>
          <p:nvPr/>
        </p:nvGrpSpPr>
        <p:grpSpPr>
          <a:xfrm>
            <a:off x="4218295" y="5965962"/>
            <a:ext cx="1302870" cy="575035"/>
            <a:chOff x="1231864" y="1320926"/>
            <a:chExt cx="1302870" cy="57503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6A9498D-7C10-CD40-8B94-70F736D194FF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3CA7FA-1981-734A-984F-0DABCA2ED08F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DBE94BD9-6EDF-B444-B630-733F7E290B3C}"/>
              </a:ext>
            </a:extLst>
          </p:cNvPr>
          <p:cNvCxnSpPr>
            <a:cxnSpLocks/>
            <a:stCxn id="42" idx="0"/>
            <a:endCxn id="122" idx="2"/>
          </p:cNvCxnSpPr>
          <p:nvPr/>
        </p:nvCxnSpPr>
        <p:spPr>
          <a:xfrm rot="5400000" flipH="1" flipV="1">
            <a:off x="3237066" y="5171214"/>
            <a:ext cx="517508" cy="1071993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ED220B6C-7FAA-0149-9E16-3979AC0247CA}"/>
              </a:ext>
            </a:extLst>
          </p:cNvPr>
          <p:cNvCxnSpPr>
            <a:cxnSpLocks/>
            <a:stCxn id="45" idx="0"/>
            <a:endCxn id="122" idx="2"/>
          </p:cNvCxnSpPr>
          <p:nvPr/>
        </p:nvCxnSpPr>
        <p:spPr>
          <a:xfrm rot="16200000" flipV="1">
            <a:off x="4192021" y="5288252"/>
            <a:ext cx="517506" cy="837913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3271DEB-70F0-7140-A748-8523D627697A}"/>
              </a:ext>
            </a:extLst>
          </p:cNvPr>
          <p:cNvGrpSpPr/>
          <p:nvPr/>
        </p:nvGrpSpPr>
        <p:grpSpPr>
          <a:xfrm>
            <a:off x="2369144" y="3736306"/>
            <a:ext cx="1302870" cy="575035"/>
            <a:chOff x="1231864" y="1320926"/>
            <a:chExt cx="1302870" cy="5750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C9584FE-19C9-1147-807B-A4F612E5C3E4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026A94-9595-7C48-90B5-2B06574A69B6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5A3A84B-AD02-244A-8D9F-4184726B9A0F}"/>
              </a:ext>
            </a:extLst>
          </p:cNvPr>
          <p:cNvGrpSpPr/>
          <p:nvPr/>
        </p:nvGrpSpPr>
        <p:grpSpPr>
          <a:xfrm>
            <a:off x="4279050" y="3736304"/>
            <a:ext cx="1302870" cy="575035"/>
            <a:chOff x="1231864" y="1320926"/>
            <a:chExt cx="1302870" cy="57503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D54F3D3-9BC9-854F-A97B-25263EF469AE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1CF776-C859-B649-A1AF-E5297291E1E8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4E8A205D-BDE9-F843-AB94-E027FB9CFE61}"/>
              </a:ext>
            </a:extLst>
          </p:cNvPr>
          <p:cNvCxnSpPr>
            <a:cxnSpLocks/>
            <a:stCxn id="64" idx="0"/>
            <a:endCxn id="119" idx="2"/>
          </p:cNvCxnSpPr>
          <p:nvPr/>
        </p:nvCxnSpPr>
        <p:spPr>
          <a:xfrm rot="5400000" flipH="1" flipV="1">
            <a:off x="3283875" y="2946592"/>
            <a:ext cx="526418" cy="1053010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82BA7F65-17D6-474C-89EE-677BCA503565}"/>
              </a:ext>
            </a:extLst>
          </p:cNvPr>
          <p:cNvCxnSpPr>
            <a:cxnSpLocks/>
            <a:stCxn id="67" idx="0"/>
            <a:endCxn id="119" idx="2"/>
          </p:cNvCxnSpPr>
          <p:nvPr/>
        </p:nvCxnSpPr>
        <p:spPr>
          <a:xfrm rot="16200000" flipV="1">
            <a:off x="4238829" y="3044648"/>
            <a:ext cx="526416" cy="856896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DDDD7DE-F589-694F-93B0-7DB4106BFA4F}"/>
              </a:ext>
            </a:extLst>
          </p:cNvPr>
          <p:cNvGrpSpPr/>
          <p:nvPr/>
        </p:nvGrpSpPr>
        <p:grpSpPr>
          <a:xfrm>
            <a:off x="6138475" y="5965964"/>
            <a:ext cx="1302870" cy="575035"/>
            <a:chOff x="1231864" y="1320926"/>
            <a:chExt cx="1302870" cy="5750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864C606-2A29-6E4D-9083-AA6918696516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6D7531C-A363-5540-8371-787AE15BFE83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C8D3D9B-99D7-6541-9D0D-56B2F59DE742}"/>
              </a:ext>
            </a:extLst>
          </p:cNvPr>
          <p:cNvGrpSpPr/>
          <p:nvPr/>
        </p:nvGrpSpPr>
        <p:grpSpPr>
          <a:xfrm>
            <a:off x="8048381" y="5965962"/>
            <a:ext cx="1302870" cy="575035"/>
            <a:chOff x="1231864" y="1320926"/>
            <a:chExt cx="1302870" cy="57503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1E1F654-3A3D-3A4D-B598-8269A9461A5C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BBF846F-2521-3E40-8464-5632A45E30C1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94EE2390-AB0A-694A-AFAD-FC30FD54CC52}"/>
              </a:ext>
            </a:extLst>
          </p:cNvPr>
          <p:cNvCxnSpPr>
            <a:cxnSpLocks/>
            <a:stCxn id="83" idx="0"/>
            <a:endCxn id="141" idx="2"/>
          </p:cNvCxnSpPr>
          <p:nvPr/>
        </p:nvCxnSpPr>
        <p:spPr>
          <a:xfrm rot="5400000" flipH="1" flipV="1">
            <a:off x="6899613" y="5075471"/>
            <a:ext cx="780791" cy="1000196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F5FC4B46-73F4-D148-8383-65F039F63B1F}"/>
              </a:ext>
            </a:extLst>
          </p:cNvPr>
          <p:cNvCxnSpPr>
            <a:cxnSpLocks/>
            <a:stCxn id="86" idx="0"/>
            <a:endCxn id="141" idx="2"/>
          </p:cNvCxnSpPr>
          <p:nvPr/>
        </p:nvCxnSpPr>
        <p:spPr>
          <a:xfrm rot="16200000" flipV="1">
            <a:off x="7854567" y="5120713"/>
            <a:ext cx="780789" cy="909710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2C8F8A-BDEF-0A4F-980F-8B311D61BC6F}"/>
              </a:ext>
            </a:extLst>
          </p:cNvPr>
          <p:cNvGrpSpPr/>
          <p:nvPr/>
        </p:nvGrpSpPr>
        <p:grpSpPr>
          <a:xfrm>
            <a:off x="8779865" y="317003"/>
            <a:ext cx="1481492" cy="734042"/>
            <a:chOff x="9535122" y="323737"/>
            <a:chExt cx="1481492" cy="73404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ADB6FC1-660A-5B42-9808-EDA51CEDF700}"/>
                </a:ext>
              </a:extLst>
            </p:cNvPr>
            <p:cNvSpPr/>
            <p:nvPr/>
          </p:nvSpPr>
          <p:spPr>
            <a:xfrm>
              <a:off x="9535122" y="482744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3AAD85A-817B-B24B-A689-5BBE20398F8A}"/>
                </a:ext>
              </a:extLst>
            </p:cNvPr>
            <p:cNvSpPr/>
            <p:nvPr/>
          </p:nvSpPr>
          <p:spPr>
            <a:xfrm>
              <a:off x="9612201" y="394323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EA70BFF-DA2C-9A45-914D-C52C899E5375}"/>
                </a:ext>
              </a:extLst>
            </p:cNvPr>
            <p:cNvGrpSpPr/>
            <p:nvPr/>
          </p:nvGrpSpPr>
          <p:grpSpPr>
            <a:xfrm>
              <a:off x="9713744" y="323737"/>
              <a:ext cx="1302870" cy="575035"/>
              <a:chOff x="1282635" y="1320924"/>
              <a:chExt cx="1302870" cy="575035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6EE03EE1-6D89-0349-B09E-77FA0D9740FF}"/>
                  </a:ext>
                </a:extLst>
              </p:cNvPr>
              <p:cNvSpPr/>
              <p:nvPr/>
            </p:nvSpPr>
            <p:spPr>
              <a:xfrm>
                <a:off x="1282635" y="1320924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69863E6-0E5F-9044-A01C-4E3347FADA1D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Ride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Supplier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B33C830-A9DB-AE4D-A102-7D1F473814CD}"/>
              </a:ext>
            </a:extLst>
          </p:cNvPr>
          <p:cNvGrpSpPr/>
          <p:nvPr/>
        </p:nvGrpSpPr>
        <p:grpSpPr>
          <a:xfrm>
            <a:off x="10362900" y="317003"/>
            <a:ext cx="1481492" cy="734042"/>
            <a:chOff x="9535122" y="323737"/>
            <a:chExt cx="1481492" cy="73404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DC56C83-AAEE-444B-90B7-759529E148AD}"/>
                </a:ext>
              </a:extLst>
            </p:cNvPr>
            <p:cNvSpPr/>
            <p:nvPr/>
          </p:nvSpPr>
          <p:spPr>
            <a:xfrm>
              <a:off x="9535122" y="482744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9E6915A-F8A8-2042-AF22-A4495330804B}"/>
                </a:ext>
              </a:extLst>
            </p:cNvPr>
            <p:cNvSpPr/>
            <p:nvPr/>
          </p:nvSpPr>
          <p:spPr>
            <a:xfrm>
              <a:off x="9612201" y="394323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5F8AEC5-567F-2947-8C12-5803AA2A2A98}"/>
                </a:ext>
              </a:extLst>
            </p:cNvPr>
            <p:cNvGrpSpPr/>
            <p:nvPr/>
          </p:nvGrpSpPr>
          <p:grpSpPr>
            <a:xfrm>
              <a:off x="9713744" y="323737"/>
              <a:ext cx="1302870" cy="575035"/>
              <a:chOff x="1282635" y="1320924"/>
              <a:chExt cx="1302870" cy="575035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75BECF0D-069F-4C49-A8AF-437520FF8FFD}"/>
                  </a:ext>
                </a:extLst>
              </p:cNvPr>
              <p:cNvSpPr/>
              <p:nvPr/>
            </p:nvSpPr>
            <p:spPr>
              <a:xfrm>
                <a:off x="1282635" y="1320924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6721F4C-F13A-AC4A-8B31-BAC64C452E4A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Kitty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Supplier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689E4560-4A7F-4744-A800-A4B1CE759A82}"/>
              </a:ext>
            </a:extLst>
          </p:cNvPr>
          <p:cNvCxnSpPr>
            <a:cxnSpLocks/>
            <a:stCxn id="108" idx="2"/>
            <a:endCxn id="159" idx="0"/>
          </p:cNvCxnSpPr>
          <p:nvPr/>
        </p:nvCxnSpPr>
        <p:spPr>
          <a:xfrm rot="5400000">
            <a:off x="8242201" y="302368"/>
            <a:ext cx="440422" cy="1937777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470E4635-7CD1-204E-938C-E44F8CDFD8DB}"/>
              </a:ext>
            </a:extLst>
          </p:cNvPr>
          <p:cNvCxnSpPr>
            <a:cxnSpLocks/>
            <a:stCxn id="111" idx="2"/>
            <a:endCxn id="159" idx="0"/>
          </p:cNvCxnSpPr>
          <p:nvPr/>
        </p:nvCxnSpPr>
        <p:spPr>
          <a:xfrm rot="5400000">
            <a:off x="9033718" y="-489150"/>
            <a:ext cx="440422" cy="3520812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827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D5187EF7-DF0C-3149-9ADF-9F11BD2B29F3}"/>
              </a:ext>
            </a:extLst>
          </p:cNvPr>
          <p:cNvGrpSpPr/>
          <p:nvPr/>
        </p:nvGrpSpPr>
        <p:grpSpPr>
          <a:xfrm>
            <a:off x="1969342" y="1270674"/>
            <a:ext cx="1302870" cy="575035"/>
            <a:chOff x="1231864" y="1320926"/>
            <a:chExt cx="1302870" cy="5750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445CC0B-B9CD-7E49-8BA1-254C2F6449C0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AF8A0AA-C996-2B4E-AE04-577F9559AAD4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C09F165-6E8F-154E-B942-03475EB2D73F}"/>
              </a:ext>
            </a:extLst>
          </p:cNvPr>
          <p:cNvGrpSpPr/>
          <p:nvPr/>
        </p:nvGrpSpPr>
        <p:grpSpPr>
          <a:xfrm>
            <a:off x="1001859" y="2491585"/>
            <a:ext cx="1302870" cy="575035"/>
            <a:chOff x="1231864" y="1320926"/>
            <a:chExt cx="1302870" cy="57503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B63E188-DF59-E94E-80BC-7EDC10D91602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9AA590-41A0-AC41-A8DD-8F94336150E7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3E35249-F465-0B48-8BA3-4D021A1A0593}"/>
              </a:ext>
            </a:extLst>
          </p:cNvPr>
          <p:cNvGrpSpPr/>
          <p:nvPr/>
        </p:nvGrpSpPr>
        <p:grpSpPr>
          <a:xfrm>
            <a:off x="3067830" y="2497150"/>
            <a:ext cx="1302870" cy="575035"/>
            <a:chOff x="1231864" y="1320926"/>
            <a:chExt cx="1302870" cy="5750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878475F-576D-AA47-B07E-0E3DD70AE77D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B80F37-077B-C844-92B1-73DE7390A32D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Kitten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11B3C61-B92E-EC44-9A7A-24D9ED1698BB}"/>
              </a:ext>
            </a:extLst>
          </p:cNvPr>
          <p:cNvSpPr/>
          <p:nvPr/>
        </p:nvSpPr>
        <p:spPr>
          <a:xfrm>
            <a:off x="565078" y="2135312"/>
            <a:ext cx="2065971" cy="1293687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0ED27D7-292E-F445-96FD-97FC8DCB861E}"/>
              </a:ext>
            </a:extLst>
          </p:cNvPr>
          <p:cNvSpPr/>
          <p:nvPr/>
        </p:nvSpPr>
        <p:spPr>
          <a:xfrm>
            <a:off x="2619928" y="2126751"/>
            <a:ext cx="2065971" cy="1293687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3C5816C-66E4-774D-AE3D-73555B0814B3}"/>
              </a:ext>
            </a:extLst>
          </p:cNvPr>
          <p:cNvSpPr/>
          <p:nvPr/>
        </p:nvSpPr>
        <p:spPr>
          <a:xfrm>
            <a:off x="1483032" y="1011499"/>
            <a:ext cx="2205390" cy="1115252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C00491-B79B-AE43-98E4-C043C387038C}"/>
              </a:ext>
            </a:extLst>
          </p:cNvPr>
          <p:cNvSpPr/>
          <p:nvPr/>
        </p:nvSpPr>
        <p:spPr>
          <a:xfrm>
            <a:off x="565078" y="2186244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Rides</a:t>
            </a:r>
            <a:endParaRPr lang="ko-Kore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E1A2034-B460-CF4D-BC23-5B45505A2BC8}"/>
              </a:ext>
            </a:extLst>
          </p:cNvPr>
          <p:cNvSpPr/>
          <p:nvPr/>
        </p:nvSpPr>
        <p:spPr>
          <a:xfrm>
            <a:off x="3966709" y="2186243"/>
            <a:ext cx="721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Kittens</a:t>
            </a:r>
            <a:endParaRPr lang="ko-Kore-KR" altLang="en-US" sz="1200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F408C48-956F-A54F-82E8-0D9E35C9D650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1653294" y="1845709"/>
            <a:ext cx="651436" cy="64587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84F65AD-99E4-A44A-93F2-75C4F0DEB395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3067831" y="1845710"/>
            <a:ext cx="651434" cy="65144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3022226" y="1262196"/>
            <a:ext cx="1858384" cy="34269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3136526" y="129504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Employee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3022226" y="1604885"/>
            <a:ext cx="1858384" cy="102401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6A4CD-4DA4-844F-BEE0-F07502236E2B}"/>
              </a:ext>
            </a:extLst>
          </p:cNvPr>
          <p:cNvSpPr txBox="1"/>
          <p:nvPr/>
        </p:nvSpPr>
        <p:spPr>
          <a:xfrm>
            <a:off x="3406140" y="1637731"/>
            <a:ext cx="147447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save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2DE73D-31A8-2D42-820E-BBA87523D0C0}"/>
              </a:ext>
            </a:extLst>
          </p:cNvPr>
          <p:cNvCxnSpPr/>
          <p:nvPr/>
        </p:nvCxnSpPr>
        <p:spPr>
          <a:xfrm>
            <a:off x="2034540" y="1236690"/>
            <a:ext cx="987686" cy="56925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A14653-D43C-534C-BA7D-98A644C0141B}"/>
              </a:ext>
            </a:extLst>
          </p:cNvPr>
          <p:cNvGrpSpPr/>
          <p:nvPr/>
        </p:nvGrpSpPr>
        <p:grpSpPr>
          <a:xfrm>
            <a:off x="1533765" y="1039840"/>
            <a:ext cx="442750" cy="663851"/>
            <a:chOff x="1533765" y="1039840"/>
            <a:chExt cx="442750" cy="6638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031FBC1-E22D-BC44-B602-093D63805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C1DE51-B0DE-0342-8463-01B8F55446E5}"/>
                </a:ext>
              </a:extLst>
            </p:cNvPr>
            <p:cNvSpPr/>
            <p:nvPr/>
          </p:nvSpPr>
          <p:spPr>
            <a:xfrm>
              <a:off x="1533765" y="1457470"/>
              <a:ext cx="4427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CFO</a:t>
              </a:r>
              <a:endParaRPr lang="ko-Kore-KR" altLang="en-US" sz="10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B051A7-7E85-DC48-BA9C-6E52D620C6D8}"/>
              </a:ext>
            </a:extLst>
          </p:cNvPr>
          <p:cNvGrpSpPr/>
          <p:nvPr/>
        </p:nvGrpSpPr>
        <p:grpSpPr>
          <a:xfrm>
            <a:off x="1057515" y="1916031"/>
            <a:ext cx="470000" cy="663851"/>
            <a:chOff x="1533765" y="1039840"/>
            <a:chExt cx="470000" cy="66385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C1340AB-720D-5E40-9925-48CE23BDA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7EF969B-6A47-C747-8CB5-524AA3499D83}"/>
                </a:ext>
              </a:extLst>
            </p:cNvPr>
            <p:cNvSpPr/>
            <p:nvPr/>
          </p:nvSpPr>
          <p:spPr>
            <a:xfrm>
              <a:off x="1533765" y="1457470"/>
              <a:ext cx="4700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COO</a:t>
              </a:r>
              <a:endParaRPr lang="ko-Kore-KR" altLang="en-US" sz="10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9F41EC-FA9D-864D-A1F2-26F98ECA11ED}"/>
              </a:ext>
            </a:extLst>
          </p:cNvPr>
          <p:cNvGrpSpPr/>
          <p:nvPr/>
        </p:nvGrpSpPr>
        <p:grpSpPr>
          <a:xfrm>
            <a:off x="1542902" y="2591864"/>
            <a:ext cx="460382" cy="663851"/>
            <a:chOff x="1533765" y="1039840"/>
            <a:chExt cx="460382" cy="66385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CAD58CE-0265-6A4A-A6CD-7D96CA3D5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65ADDE-5545-3B43-98E6-6CFDF51D2442}"/>
                </a:ext>
              </a:extLst>
            </p:cNvPr>
            <p:cNvSpPr/>
            <p:nvPr/>
          </p:nvSpPr>
          <p:spPr>
            <a:xfrm>
              <a:off x="1533765" y="1457470"/>
              <a:ext cx="4603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CTO</a:t>
              </a:r>
              <a:endParaRPr lang="ko-Kore-KR" altLang="en-US" sz="1000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51F11C-1907-174D-B165-10F41E702AE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475740" y="2112881"/>
            <a:ext cx="1546486" cy="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14831D4-4A0E-0241-B7F0-A0EC2D87C1C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961127" y="2417402"/>
            <a:ext cx="1045711" cy="3713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A2F1BB-7D85-CC42-BC50-0CB630A0B8BF}"/>
              </a:ext>
            </a:extLst>
          </p:cNvPr>
          <p:cNvSpPr/>
          <p:nvPr/>
        </p:nvSpPr>
        <p:spPr>
          <a:xfrm>
            <a:off x="7037966" y="1426899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CC6D6-3663-3740-8CA6-254DA5E09EE7}"/>
              </a:ext>
            </a:extLst>
          </p:cNvPr>
          <p:cNvSpPr txBox="1"/>
          <p:nvPr/>
        </p:nvSpPr>
        <p:spPr>
          <a:xfrm>
            <a:off x="7037966" y="153352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7DB94D-4A7E-F446-A45D-FED4DC841077}"/>
              </a:ext>
            </a:extLst>
          </p:cNvPr>
          <p:cNvSpPr/>
          <p:nvPr/>
        </p:nvSpPr>
        <p:spPr>
          <a:xfrm>
            <a:off x="9613526" y="1433540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936AE4-081F-0F44-90CF-BA7E61E6EBE3}"/>
              </a:ext>
            </a:extLst>
          </p:cNvPr>
          <p:cNvSpPr txBox="1"/>
          <p:nvPr/>
        </p:nvSpPr>
        <p:spPr>
          <a:xfrm>
            <a:off x="9613526" y="1540162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7FEA5B-AACB-6642-A182-5F93FA2444DC}"/>
              </a:ext>
            </a:extLst>
          </p:cNvPr>
          <p:cNvSpPr/>
          <p:nvPr/>
        </p:nvSpPr>
        <p:spPr>
          <a:xfrm>
            <a:off x="8257166" y="2347298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1BA580-B882-4F4A-8396-44552447431B}"/>
              </a:ext>
            </a:extLst>
          </p:cNvPr>
          <p:cNvSpPr txBox="1"/>
          <p:nvPr/>
        </p:nvSpPr>
        <p:spPr>
          <a:xfrm>
            <a:off x="8257166" y="2453920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regularHours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3256285-CF10-D94A-BFE8-759AA91F00D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67750" y="1672021"/>
            <a:ext cx="144780" cy="675277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6523A142-5947-D043-BBCF-092C04A65D33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9464040" y="1678662"/>
            <a:ext cx="149486" cy="66863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F7ECF17-763A-D340-94E0-B83792284BE3}"/>
              </a:ext>
            </a:extLst>
          </p:cNvPr>
          <p:cNvGrpSpPr/>
          <p:nvPr/>
        </p:nvGrpSpPr>
        <p:grpSpPr>
          <a:xfrm>
            <a:off x="412750" y="3878212"/>
            <a:ext cx="1858384" cy="701778"/>
            <a:chOff x="2003284" y="3759443"/>
            <a:chExt cx="1858384" cy="70177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E10511E-742D-2B42-84F2-57046BCCC2C1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510C1E-E238-BF44-B9E4-B25B12B27A64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DD37BF2-201C-4C40-B1D8-B44B6BA65B45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62D59B-EAB7-944B-9C2D-6942035F1E68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F6259E8-8B8F-6846-A3E1-5BF255DA6180}"/>
              </a:ext>
            </a:extLst>
          </p:cNvPr>
          <p:cNvGrpSpPr/>
          <p:nvPr/>
        </p:nvGrpSpPr>
        <p:grpSpPr>
          <a:xfrm>
            <a:off x="412750" y="4711201"/>
            <a:ext cx="1858384" cy="701778"/>
            <a:chOff x="2003284" y="4592432"/>
            <a:chExt cx="1858384" cy="7017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D9B501-B10E-6D44-977A-29B9FA42F7DC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08FDDE-121E-3847-A929-DB28A633003C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HourReporter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6E5233F-2ABF-0E4D-B9D5-DFB795BE9005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F3ECE5-8C0C-3943-8382-0573F0FEC9BA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4539FE0-6A78-3945-904E-9962B2B912D4}"/>
              </a:ext>
            </a:extLst>
          </p:cNvPr>
          <p:cNvGrpSpPr/>
          <p:nvPr/>
        </p:nvGrpSpPr>
        <p:grpSpPr>
          <a:xfrm>
            <a:off x="412750" y="5544190"/>
            <a:ext cx="1858384" cy="701778"/>
            <a:chOff x="2003284" y="5425421"/>
            <a:chExt cx="1858384" cy="70177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A7CD7B1-A605-964C-90E7-CC7AD91D085F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4D18CB-D25F-3A40-9DA4-96989C12AB18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EmployeeSaver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9336C94-684D-A941-9F64-DCF6E0F57C54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F884B05-E938-0647-9BAC-642F748AC928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saveEmployee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036CFE9-F91A-7945-B89C-5A5D68CE2989}"/>
              </a:ext>
            </a:extLst>
          </p:cNvPr>
          <p:cNvGrpSpPr/>
          <p:nvPr/>
        </p:nvGrpSpPr>
        <p:grpSpPr>
          <a:xfrm>
            <a:off x="3020464" y="4885039"/>
            <a:ext cx="1629784" cy="586698"/>
            <a:chOff x="4610998" y="4608927"/>
            <a:chExt cx="1629784" cy="58669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899AFB8-D099-854E-8590-1BD5AACD22B6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6E05D6-E644-1549-8E83-06AD234DEA77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622DCF86-6677-6F4B-8F2B-EBD9DF428AD4}"/>
              </a:ext>
            </a:extLst>
          </p:cNvPr>
          <p:cNvCxnSpPr>
            <a:cxnSpLocks/>
            <a:stCxn id="48" idx="3"/>
            <a:endCxn id="66" idx="1"/>
          </p:cNvCxnSpPr>
          <p:nvPr/>
        </p:nvCxnSpPr>
        <p:spPr>
          <a:xfrm>
            <a:off x="2271134" y="43597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4B224303-B4EF-034C-8EBD-B3FBD0DDF18A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 flipV="1">
            <a:off x="2271134" y="51901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42053D6-BE0D-604D-B365-084E71B93EDE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2271134" y="51901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DC2761E-ABCB-FA41-8919-111CF81F6A01}"/>
              </a:ext>
            </a:extLst>
          </p:cNvPr>
          <p:cNvGrpSpPr/>
          <p:nvPr/>
        </p:nvGrpSpPr>
        <p:grpSpPr>
          <a:xfrm>
            <a:off x="7820704" y="3865112"/>
            <a:ext cx="1858384" cy="701778"/>
            <a:chOff x="2003284" y="3759443"/>
            <a:chExt cx="1858384" cy="701778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533BE5A-04AA-754F-A950-F787A8EDD5ED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C74F72B-E130-8649-9F0A-D2CFBCC45A15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578E042-01A7-9F44-A068-8EB9C36829D2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F13CD30-06D6-B344-857C-C6B3FD11056A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D4BEC3E-D8C5-E34A-B3E4-EE237AFED83E}"/>
              </a:ext>
            </a:extLst>
          </p:cNvPr>
          <p:cNvGrpSpPr/>
          <p:nvPr/>
        </p:nvGrpSpPr>
        <p:grpSpPr>
          <a:xfrm>
            <a:off x="7820704" y="4698101"/>
            <a:ext cx="1858384" cy="701778"/>
            <a:chOff x="2003284" y="4592432"/>
            <a:chExt cx="1858384" cy="70177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DE5BDE7-2AA7-3C49-A23C-6D1B9F11F887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056B087-AF6B-3943-B6BF-ED09B587AAE8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HourReporter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7451AD4-2D13-DC4C-918A-7756530C34C0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303B5A5-0366-584D-A4AB-7DCD6C671AC9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EBB0D43-3002-A741-9F54-85F9A75ED29A}"/>
              </a:ext>
            </a:extLst>
          </p:cNvPr>
          <p:cNvGrpSpPr/>
          <p:nvPr/>
        </p:nvGrpSpPr>
        <p:grpSpPr>
          <a:xfrm>
            <a:off x="7820704" y="5531090"/>
            <a:ext cx="1858384" cy="701778"/>
            <a:chOff x="2003284" y="5425421"/>
            <a:chExt cx="1858384" cy="7017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EA733D2-B75E-5246-AF9B-FB715B86C3F9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10673DB-55E5-454F-B7EE-AD23E892E206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EmployeeSaver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D45683C-C5B4-2B49-B7B5-28C80FA9FD78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5053EFE-8B73-724E-80F8-7EB152AACF19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saveEmployee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E531A2F-31FB-A243-982A-E322E0CEDFFD}"/>
              </a:ext>
            </a:extLst>
          </p:cNvPr>
          <p:cNvGrpSpPr/>
          <p:nvPr/>
        </p:nvGrpSpPr>
        <p:grpSpPr>
          <a:xfrm>
            <a:off x="10428418" y="4871939"/>
            <a:ext cx="1629784" cy="586698"/>
            <a:chOff x="4610998" y="4608927"/>
            <a:chExt cx="1629784" cy="586698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7018CC41-50D4-CB4E-9C5E-8EBB558A6F5C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9CB3E83-9C28-2D4F-9ECF-003A1C6DD762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E2A6A35A-8CE2-A44F-B3DC-EFD3E354F697}"/>
              </a:ext>
            </a:extLst>
          </p:cNvPr>
          <p:cNvCxnSpPr>
            <a:cxnSpLocks/>
            <a:stCxn id="153" idx="3"/>
            <a:endCxn id="166" idx="1"/>
          </p:cNvCxnSpPr>
          <p:nvPr/>
        </p:nvCxnSpPr>
        <p:spPr>
          <a:xfrm>
            <a:off x="9679088" y="43466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[E] 167">
            <a:extLst>
              <a:ext uri="{FF2B5EF4-FFF2-40B4-BE49-F238E27FC236}">
                <a16:creationId xmlns:a16="http://schemas.microsoft.com/office/drawing/2014/main" id="{2F511FD6-D669-924F-A52C-59E10D4F3CAB}"/>
              </a:ext>
            </a:extLst>
          </p:cNvPr>
          <p:cNvCxnSpPr>
            <a:cxnSpLocks/>
            <a:stCxn id="158" idx="3"/>
            <a:endCxn id="166" idx="1"/>
          </p:cNvCxnSpPr>
          <p:nvPr/>
        </p:nvCxnSpPr>
        <p:spPr>
          <a:xfrm flipV="1">
            <a:off x="9679088" y="51770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[E] 168">
            <a:extLst>
              <a:ext uri="{FF2B5EF4-FFF2-40B4-BE49-F238E27FC236}">
                <a16:creationId xmlns:a16="http://schemas.microsoft.com/office/drawing/2014/main" id="{405F20D0-CB80-DB41-B368-9A34D36D0FE8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 flipV="1">
            <a:off x="9679088" y="51770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72B8F8A-D10B-5F48-9714-710C7016DE49}"/>
              </a:ext>
            </a:extLst>
          </p:cNvPr>
          <p:cNvGrpSpPr/>
          <p:nvPr/>
        </p:nvGrpSpPr>
        <p:grpSpPr>
          <a:xfrm>
            <a:off x="5042825" y="4402195"/>
            <a:ext cx="1858384" cy="1226201"/>
            <a:chOff x="5042825" y="4402195"/>
            <a:chExt cx="1858384" cy="1226201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E3ABEA3-62C3-4549-BEAD-78EACE98CF2B}"/>
                </a:ext>
              </a:extLst>
            </p:cNvPr>
            <p:cNvSpPr/>
            <p:nvPr/>
          </p:nvSpPr>
          <p:spPr>
            <a:xfrm>
              <a:off x="5042825" y="4402195"/>
              <a:ext cx="1858384" cy="46166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16A7F14-FA79-264E-A3E4-F213CEF9E16F}"/>
                </a:ext>
              </a:extLst>
            </p:cNvPr>
            <p:cNvSpPr txBox="1"/>
            <p:nvPr/>
          </p:nvSpPr>
          <p:spPr>
            <a:xfrm>
              <a:off x="5157125" y="4405425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Facade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CC0B00C-BB27-E043-9F67-EAD0781A9073}"/>
                </a:ext>
              </a:extLst>
            </p:cNvPr>
            <p:cNvSpPr/>
            <p:nvPr/>
          </p:nvSpPr>
          <p:spPr>
            <a:xfrm>
              <a:off x="5042825" y="4863859"/>
              <a:ext cx="1858384" cy="7645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8124CF7-01CB-1549-8096-4300B36522FC}"/>
                </a:ext>
              </a:extLst>
            </p:cNvPr>
            <p:cNvSpPr txBox="1"/>
            <p:nvPr/>
          </p:nvSpPr>
          <p:spPr>
            <a:xfrm>
              <a:off x="5426739" y="4896705"/>
              <a:ext cx="1474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calculatePay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save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id="{21BF7B0D-0817-0C46-83B2-E82D510FD075}"/>
              </a:ext>
            </a:extLst>
          </p:cNvPr>
          <p:cNvCxnSpPr>
            <a:cxnSpLocks/>
            <a:stCxn id="173" idx="3"/>
            <a:endCxn id="152" idx="1"/>
          </p:cNvCxnSpPr>
          <p:nvPr/>
        </p:nvCxnSpPr>
        <p:spPr>
          <a:xfrm flipV="1">
            <a:off x="6901209" y="4387346"/>
            <a:ext cx="919495" cy="83252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C35E095-BE80-3F42-8C98-BD3CF07B6407}"/>
              </a:ext>
            </a:extLst>
          </p:cNvPr>
          <p:cNvCxnSpPr>
            <a:cxnSpLocks/>
            <a:stCxn id="173" idx="3"/>
            <a:endCxn id="157" idx="1"/>
          </p:cNvCxnSpPr>
          <p:nvPr/>
        </p:nvCxnSpPr>
        <p:spPr>
          <a:xfrm>
            <a:off x="6901209" y="5219871"/>
            <a:ext cx="919495" cy="46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B54B413D-C803-BF4B-B1A1-BE5E6064668A}"/>
              </a:ext>
            </a:extLst>
          </p:cNvPr>
          <p:cNvCxnSpPr>
            <a:cxnSpLocks/>
            <a:stCxn id="173" idx="3"/>
            <a:endCxn id="162" idx="1"/>
          </p:cNvCxnSpPr>
          <p:nvPr/>
        </p:nvCxnSpPr>
        <p:spPr>
          <a:xfrm>
            <a:off x="6901209" y="5219871"/>
            <a:ext cx="919495" cy="83345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0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D4BEC3E-D8C5-E34A-B3E4-EE237AFED83E}"/>
              </a:ext>
            </a:extLst>
          </p:cNvPr>
          <p:cNvGrpSpPr/>
          <p:nvPr/>
        </p:nvGrpSpPr>
        <p:grpSpPr>
          <a:xfrm>
            <a:off x="3956627" y="450144"/>
            <a:ext cx="1858384" cy="701778"/>
            <a:chOff x="2003284" y="4592432"/>
            <a:chExt cx="1858384" cy="70177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DE5BDE7-2AA7-3C49-A23C-6D1B9F11F887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056B087-AF6B-3943-B6BF-ED09B587AAE8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HourReporter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7451AD4-2D13-DC4C-918A-7756530C34C0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303B5A5-0366-584D-A4AB-7DCD6C671AC9}"/>
                </a:ext>
              </a:extLst>
            </p:cNvPr>
            <p:cNvSpPr txBox="1"/>
            <p:nvPr/>
          </p:nvSpPr>
          <p:spPr>
            <a:xfrm>
              <a:off x="2125941" y="4932589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EBB0D43-3002-A741-9F54-85F9A75ED29A}"/>
              </a:ext>
            </a:extLst>
          </p:cNvPr>
          <p:cNvGrpSpPr/>
          <p:nvPr/>
        </p:nvGrpSpPr>
        <p:grpSpPr>
          <a:xfrm>
            <a:off x="3956627" y="1519233"/>
            <a:ext cx="1858384" cy="701778"/>
            <a:chOff x="2003284" y="5425421"/>
            <a:chExt cx="1858384" cy="7017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EA733D2-B75E-5246-AF9B-FB715B86C3F9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10673DB-55E5-454F-B7EE-AD23E892E206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EmployeeSaver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D45683C-C5B4-2B49-B7B5-28C80FA9FD78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5053EFE-8B73-724E-80F8-7EB152AACF19}"/>
                </a:ext>
              </a:extLst>
            </p:cNvPr>
            <p:cNvSpPr txBox="1"/>
            <p:nvPr/>
          </p:nvSpPr>
          <p:spPr>
            <a:xfrm>
              <a:off x="2112510" y="578504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saveEmployee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72B8F8A-D10B-5F48-9714-710C7016DE49}"/>
              </a:ext>
            </a:extLst>
          </p:cNvPr>
          <p:cNvGrpSpPr/>
          <p:nvPr/>
        </p:nvGrpSpPr>
        <p:grpSpPr>
          <a:xfrm>
            <a:off x="948690" y="728952"/>
            <a:ext cx="1863458" cy="1429007"/>
            <a:chOff x="5042825" y="4347689"/>
            <a:chExt cx="1863458" cy="1429007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E3ABEA3-62C3-4549-BEAD-78EACE98CF2B}"/>
                </a:ext>
              </a:extLst>
            </p:cNvPr>
            <p:cNvSpPr/>
            <p:nvPr/>
          </p:nvSpPr>
          <p:spPr>
            <a:xfrm>
              <a:off x="5042825" y="4347689"/>
              <a:ext cx="1858384" cy="3347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16A7F14-FA79-264E-A3E4-F213CEF9E16F}"/>
                </a:ext>
              </a:extLst>
            </p:cNvPr>
            <p:cNvSpPr txBox="1"/>
            <p:nvPr/>
          </p:nvSpPr>
          <p:spPr>
            <a:xfrm>
              <a:off x="5157125" y="4383653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CC0B00C-BB27-E043-9F67-EAD0781A9073}"/>
                </a:ext>
              </a:extLst>
            </p:cNvPr>
            <p:cNvSpPr/>
            <p:nvPr/>
          </p:nvSpPr>
          <p:spPr>
            <a:xfrm>
              <a:off x="5042825" y="5012159"/>
              <a:ext cx="1858384" cy="7645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8124CF7-01CB-1549-8096-4300B36522FC}"/>
                </a:ext>
              </a:extLst>
            </p:cNvPr>
            <p:cNvSpPr txBox="1"/>
            <p:nvPr/>
          </p:nvSpPr>
          <p:spPr>
            <a:xfrm>
              <a:off x="5090002" y="5045636"/>
              <a:ext cx="1474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calculatePay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save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CC6C832-FF72-684A-AFA2-CF2763A9B9C0}"/>
                </a:ext>
              </a:extLst>
            </p:cNvPr>
            <p:cNvSpPr/>
            <p:nvPr/>
          </p:nvSpPr>
          <p:spPr>
            <a:xfrm>
              <a:off x="5047899" y="4682423"/>
              <a:ext cx="1858384" cy="33291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9A74DF8-2E08-3E43-9C9E-E0E990ADC001}"/>
                </a:ext>
              </a:extLst>
            </p:cNvPr>
            <p:cNvSpPr txBox="1"/>
            <p:nvPr/>
          </p:nvSpPr>
          <p:spPr>
            <a:xfrm>
              <a:off x="5080923" y="4698885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 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employeeData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C35E095-BE80-3F42-8C98-BD3CF07B6407}"/>
              </a:ext>
            </a:extLst>
          </p:cNvPr>
          <p:cNvCxnSpPr>
            <a:cxnSpLocks/>
          </p:cNvCxnSpPr>
          <p:nvPr/>
        </p:nvCxnSpPr>
        <p:spPr>
          <a:xfrm flipV="1">
            <a:off x="2840098" y="792833"/>
            <a:ext cx="1111455" cy="60059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B54B413D-C803-BF4B-B1A1-BE5E6064668A}"/>
              </a:ext>
            </a:extLst>
          </p:cNvPr>
          <p:cNvCxnSpPr>
            <a:cxnSpLocks/>
          </p:cNvCxnSpPr>
          <p:nvPr/>
        </p:nvCxnSpPr>
        <p:spPr>
          <a:xfrm>
            <a:off x="2807074" y="1396599"/>
            <a:ext cx="1144479" cy="46532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8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Billing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5E4E37-0B32-2A46-BF9B-052D3E728E50}"/>
              </a:ext>
            </a:extLst>
          </p:cNvPr>
          <p:cNvGrpSpPr/>
          <p:nvPr/>
        </p:nvGrpSpPr>
        <p:grpSpPr>
          <a:xfrm>
            <a:off x="2823239" y="1061359"/>
            <a:ext cx="1408103" cy="816734"/>
            <a:chOff x="5969850" y="1066800"/>
            <a:chExt cx="1408103" cy="81673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32185BF-5B56-AF4A-B7E3-EF098504C6D6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6F72CDC-A68C-4A42-9237-4F629E2EDC79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0849DA-049E-454D-BB0B-306D1D2907F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70B341-EAD6-DA46-AC93-C5B932C072D5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calcFee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()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 flipV="1">
            <a:off x="2124635" y="1309689"/>
            <a:ext cx="698604" cy="36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0A72603-0409-4C43-B045-64EABF901117}"/>
              </a:ext>
            </a:extLst>
          </p:cNvPr>
          <p:cNvGrpSpPr/>
          <p:nvPr/>
        </p:nvGrpSpPr>
        <p:grpSpPr>
          <a:xfrm>
            <a:off x="1769886" y="2889265"/>
            <a:ext cx="1408101" cy="539735"/>
            <a:chOff x="3737640" y="1066800"/>
            <a:chExt cx="1408101" cy="53973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6497F10-29F4-CB46-A0C5-8867CE0F986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9D8AE0-79BB-8144-BDF9-17A29F1507E1}"/>
                </a:ext>
              </a:extLst>
            </p:cNvPr>
            <p:cNvSpPr txBox="1"/>
            <p:nvPr/>
          </p:nvSpPr>
          <p:spPr>
            <a:xfrm>
              <a:off x="3737640" y="1112966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Personal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DAEC46A-4ED5-5F46-87BB-451D53632241}"/>
              </a:ext>
            </a:extLst>
          </p:cNvPr>
          <p:cNvGrpSpPr/>
          <p:nvPr/>
        </p:nvGrpSpPr>
        <p:grpSpPr>
          <a:xfrm>
            <a:off x="3961757" y="2889265"/>
            <a:ext cx="1408103" cy="816734"/>
            <a:chOff x="5969850" y="1066800"/>
            <a:chExt cx="1408103" cy="81673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FA42265-0BE6-5746-89C8-B7A16AD3807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7C0F500-FC46-EB4B-AD2F-65BFEE82542F}"/>
                </a:ext>
              </a:extLst>
            </p:cNvPr>
            <p:cNvSpPr txBox="1"/>
            <p:nvPr/>
          </p:nvSpPr>
          <p:spPr>
            <a:xfrm>
              <a:off x="596985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Business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BF97E9A-80FD-2241-BCAD-83081F0B746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7A436BA-C3EC-B249-8F19-C68A77EB600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 users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84457A36-1568-4343-9F39-D027B542E341}"/>
              </a:ext>
            </a:extLst>
          </p:cNvPr>
          <p:cNvCxnSpPr>
            <a:cxnSpLocks/>
            <a:stCxn id="98" idx="0"/>
            <a:endCxn id="84" idx="2"/>
          </p:cNvCxnSpPr>
          <p:nvPr/>
        </p:nvCxnSpPr>
        <p:spPr>
          <a:xfrm rot="5400000" flipH="1" flipV="1">
            <a:off x="2495028" y="1857002"/>
            <a:ext cx="1011172" cy="105335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A0819E5D-1E4B-DC42-8F84-6823745AE629}"/>
              </a:ext>
            </a:extLst>
          </p:cNvPr>
          <p:cNvCxnSpPr>
            <a:cxnSpLocks/>
            <a:stCxn id="106" idx="0"/>
            <a:endCxn id="84" idx="2"/>
          </p:cNvCxnSpPr>
          <p:nvPr/>
        </p:nvCxnSpPr>
        <p:spPr>
          <a:xfrm rot="16200000" flipV="1">
            <a:off x="3590965" y="1814419"/>
            <a:ext cx="1011172" cy="113851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E76C3CE2-8F5D-E34E-BEAC-2440BF444A51}"/>
              </a:ext>
            </a:extLst>
          </p:cNvPr>
          <p:cNvGrpSpPr/>
          <p:nvPr/>
        </p:nvGrpSpPr>
        <p:grpSpPr>
          <a:xfrm>
            <a:off x="6822138" y="1039820"/>
            <a:ext cx="1408101" cy="539735"/>
            <a:chOff x="3737640" y="1066800"/>
            <a:chExt cx="1408101" cy="53973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D134267-2C59-2940-AA50-EAFFE47EF28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E60044E-930B-1742-9CBA-4C4235233C53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43C2AE8-9098-D549-978D-97397716F58E}"/>
              </a:ext>
            </a:extLst>
          </p:cNvPr>
          <p:cNvGrpSpPr/>
          <p:nvPr/>
        </p:nvGrpSpPr>
        <p:grpSpPr>
          <a:xfrm>
            <a:off x="9363313" y="1061359"/>
            <a:ext cx="1408103" cy="816734"/>
            <a:chOff x="5969850" y="1066800"/>
            <a:chExt cx="1408103" cy="81673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E158368-662E-834F-8A8E-8DECB5E049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926772-1A24-824B-8F70-40A713C5617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Rectangle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72A213C-C494-4246-A206-AEB094F2128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476DC93-8DFD-CE45-9A17-9993F6D29EE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setH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 +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setW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0165C888-D3F0-C242-BA6F-86ABCCA8518E}"/>
              </a:ext>
            </a:extLst>
          </p:cNvPr>
          <p:cNvGrpSpPr/>
          <p:nvPr/>
        </p:nvGrpSpPr>
        <p:grpSpPr>
          <a:xfrm>
            <a:off x="9363313" y="2573230"/>
            <a:ext cx="1408103" cy="816734"/>
            <a:chOff x="5969850" y="1066800"/>
            <a:chExt cx="1408103" cy="816734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C0EF632-FD85-324B-9C05-2525428FB118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9574858-57F2-0C43-9A3D-6C0FF717DCA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Square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157304A-41D9-B840-99BE-D342148191FD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C62793E-7760-974C-A0CB-9541822B895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setSide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53DF12E-A656-F64C-BB9C-8443B6D15F24}"/>
              </a:ext>
            </a:extLst>
          </p:cNvPr>
          <p:cNvCxnSpPr>
            <a:cxnSpLocks/>
            <a:stCxn id="127" idx="3"/>
            <a:endCxn id="130" idx="1"/>
          </p:cNvCxnSpPr>
          <p:nvPr/>
        </p:nvCxnSpPr>
        <p:spPr>
          <a:xfrm>
            <a:off x="8230239" y="1309687"/>
            <a:ext cx="1133074" cy="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A3755C9-4BE8-A643-96D4-75C7B801DB5F}"/>
              </a:ext>
            </a:extLst>
          </p:cNvPr>
          <p:cNvCxnSpPr>
            <a:cxnSpLocks/>
            <a:stCxn id="134" idx="0"/>
            <a:endCxn id="131" idx="2"/>
          </p:cNvCxnSpPr>
          <p:nvPr/>
        </p:nvCxnSpPr>
        <p:spPr>
          <a:xfrm flipH="1" flipV="1">
            <a:off x="10067365" y="1878093"/>
            <a:ext cx="1" cy="695137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6E092E-0901-B748-A4A7-537D720AF147}"/>
              </a:ext>
            </a:extLst>
          </p:cNvPr>
          <p:cNvSpPr/>
          <p:nvPr/>
        </p:nvSpPr>
        <p:spPr>
          <a:xfrm>
            <a:off x="3747261" y="912871"/>
            <a:ext cx="39145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1400" dirty="0"/>
          </a:p>
        </p:txBody>
      </p:sp>
      <p:sp>
        <p:nvSpPr>
          <p:cNvPr id="37" name="삼각형 36">
            <a:extLst>
              <a:ext uri="{FF2B5EF4-FFF2-40B4-BE49-F238E27FC236}">
                <a16:creationId xmlns:a16="http://schemas.microsoft.com/office/drawing/2014/main" id="{3F45D3CD-A505-284C-8E41-65829A057C8E}"/>
              </a:ext>
            </a:extLst>
          </p:cNvPr>
          <p:cNvSpPr/>
          <p:nvPr/>
        </p:nvSpPr>
        <p:spPr>
          <a:xfrm>
            <a:off x="3477108" y="1881445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F36FB43A-5054-AA45-B26F-C8482C8B319D}"/>
              </a:ext>
            </a:extLst>
          </p:cNvPr>
          <p:cNvSpPr/>
          <p:nvPr/>
        </p:nvSpPr>
        <p:spPr>
          <a:xfrm>
            <a:off x="10017182" y="1881445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79" idx="2"/>
            <a:endCxn id="37" idx="1"/>
          </p:cNvCxnSpPr>
          <p:nvPr/>
        </p:nvCxnSpPr>
        <p:spPr>
          <a:xfrm rot="16200000" flipH="1">
            <a:off x="1414611" y="1589137"/>
            <a:ext cx="1029120" cy="101717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2D8A0F5-2E1B-8840-9EFC-A2C54E5520D9}"/>
              </a:ext>
            </a:extLst>
          </p:cNvPr>
          <p:cNvGrpSpPr/>
          <p:nvPr/>
        </p:nvGrpSpPr>
        <p:grpSpPr>
          <a:xfrm>
            <a:off x="2437756" y="2342416"/>
            <a:ext cx="1408103" cy="816734"/>
            <a:chOff x="5969850" y="1066800"/>
            <a:chExt cx="1408103" cy="8167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2B682B5-234A-2A4D-8DEE-BB6F309D29E0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DCC1B3-28A1-2F44-B176-AE7A64E61A16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604A2D6-2C66-F84C-9BEF-B2B65D0ED06A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BFB341-5C27-9049-8F8D-46EF3309D2AF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2428793" y="1043429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B9E74C-2D39-8B4A-8C29-8C9E9E592B36}"/>
              </a:ext>
            </a:extLst>
          </p:cNvPr>
          <p:cNvGrpSpPr/>
          <p:nvPr/>
        </p:nvGrpSpPr>
        <p:grpSpPr>
          <a:xfrm>
            <a:off x="4141052" y="1037984"/>
            <a:ext cx="1408101" cy="539735"/>
            <a:chOff x="3737640" y="1066800"/>
            <a:chExt cx="1408101" cy="53973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76A0AC6-BF4F-5B47-9A46-4EF41F9D408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326B6E-F9A4-704C-9B4E-DE548C72FC71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5400000">
            <a:off x="3828199" y="1595379"/>
            <a:ext cx="1034565" cy="999244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44" idx="2"/>
            <a:endCxn id="37" idx="0"/>
          </p:cNvCxnSpPr>
          <p:nvPr/>
        </p:nvCxnSpPr>
        <p:spPr>
          <a:xfrm>
            <a:off x="3132844" y="1583164"/>
            <a:ext cx="8965" cy="75925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34963CF-7588-A64C-A53D-B0B8DD0CD573}"/>
              </a:ext>
            </a:extLst>
          </p:cNvPr>
          <p:cNvGrpSpPr/>
          <p:nvPr/>
        </p:nvGrpSpPr>
        <p:grpSpPr>
          <a:xfrm>
            <a:off x="6579451" y="1037984"/>
            <a:ext cx="1408101" cy="539735"/>
            <a:chOff x="3737640" y="1066800"/>
            <a:chExt cx="1408101" cy="53973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77F12F4-8482-7342-8C8E-3D1D1765FAF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D377C46-0E83-A041-9F86-078CA00B6D9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552C108-6763-6347-86EF-03C4930315FB}"/>
              </a:ext>
            </a:extLst>
          </p:cNvPr>
          <p:cNvGrpSpPr/>
          <p:nvPr/>
        </p:nvGrpSpPr>
        <p:grpSpPr>
          <a:xfrm>
            <a:off x="8291706" y="3437979"/>
            <a:ext cx="1408103" cy="816734"/>
            <a:chOff x="5969850" y="1066800"/>
            <a:chExt cx="1408103" cy="81673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2B9CEDD-2C62-8640-B039-BC085A5D15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ECB2BA-836B-044B-9E72-D2CD5748A9BD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1ED6523-7D25-8E49-B636-DF16153D03D7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44BF244-EF35-C241-9B8A-43409F91B31C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26FAAF1-E553-2C46-901B-06E6F5961DEE}"/>
              </a:ext>
            </a:extLst>
          </p:cNvPr>
          <p:cNvGrpSpPr/>
          <p:nvPr/>
        </p:nvGrpSpPr>
        <p:grpSpPr>
          <a:xfrm>
            <a:off x="8291710" y="1037984"/>
            <a:ext cx="1408101" cy="539735"/>
            <a:chOff x="3737640" y="1066800"/>
            <a:chExt cx="1408101" cy="5397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3D70902-9D47-BF4B-96B3-8336B4F542A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8B4241-3982-BF43-9781-A5AC262A88B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7A999E4-3609-5B46-B8D8-BA21C4ECD18A}"/>
              </a:ext>
            </a:extLst>
          </p:cNvPr>
          <p:cNvGrpSpPr/>
          <p:nvPr/>
        </p:nvGrpSpPr>
        <p:grpSpPr>
          <a:xfrm>
            <a:off x="10003969" y="1032539"/>
            <a:ext cx="1408101" cy="539735"/>
            <a:chOff x="3737640" y="1066800"/>
            <a:chExt cx="1408101" cy="53973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E7C6777-F5C6-FE47-AB6F-5ED7EF2BE09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664F65B-CC18-214F-82DC-DF727D534CCD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67D21C42-AE87-924B-A663-F9B12B18FDEF}"/>
              </a:ext>
            </a:extLst>
          </p:cNvPr>
          <p:cNvCxnSpPr>
            <a:cxnSpLocks/>
            <a:stCxn id="124" idx="2"/>
            <a:endCxn id="149" idx="2"/>
          </p:cNvCxnSpPr>
          <p:nvPr/>
        </p:nvCxnSpPr>
        <p:spPr>
          <a:xfrm rot="5400000" flipH="1" flipV="1">
            <a:off x="8994073" y="1220246"/>
            <a:ext cx="2" cy="3427882"/>
          </a:xfrm>
          <a:prstGeom prst="bentConnector3">
            <a:avLst>
              <a:gd name="adj1" fmla="val -11430000000"/>
            </a:avLst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64F9304-BA8A-8F4B-9F63-ECC2510458FE}"/>
              </a:ext>
            </a:extLst>
          </p:cNvPr>
          <p:cNvCxnSpPr>
            <a:cxnSpLocks/>
            <a:stCxn id="114" idx="2"/>
            <a:endCxn id="141" idx="0"/>
          </p:cNvCxnSpPr>
          <p:nvPr/>
        </p:nvCxnSpPr>
        <p:spPr>
          <a:xfrm flipH="1">
            <a:off x="8995759" y="1577719"/>
            <a:ext cx="2" cy="54799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6A128C4-32FF-0D47-A449-E291AA78A426}"/>
              </a:ext>
            </a:extLst>
          </p:cNvPr>
          <p:cNvGrpSpPr/>
          <p:nvPr/>
        </p:nvGrpSpPr>
        <p:grpSpPr>
          <a:xfrm>
            <a:off x="6576081" y="2117454"/>
            <a:ext cx="1408103" cy="816734"/>
            <a:chOff x="5969850" y="1066800"/>
            <a:chExt cx="1408103" cy="81673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FEF531F-CE4C-A44D-947E-D2A16F00C5BC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7B0D6F5-19AF-FA48-8164-049417573ACB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U1Ops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118C7F3-7520-C247-AEED-B24B0C0D98DB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6AFA6E0-71F1-434F-917C-93473AAD01E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E52F7E7-9B99-104E-ACC4-F96E2AEFB08F}"/>
              </a:ext>
            </a:extLst>
          </p:cNvPr>
          <p:cNvCxnSpPr>
            <a:cxnSpLocks/>
            <a:stCxn id="95" idx="2"/>
            <a:endCxn id="122" idx="0"/>
          </p:cNvCxnSpPr>
          <p:nvPr/>
        </p:nvCxnSpPr>
        <p:spPr>
          <a:xfrm flipH="1">
            <a:off x="7280134" y="1577719"/>
            <a:ext cx="3368" cy="5397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4ACC505-25C4-4D4F-B7FC-359A83AF0F0F}"/>
              </a:ext>
            </a:extLst>
          </p:cNvPr>
          <p:cNvGrpSpPr/>
          <p:nvPr/>
        </p:nvGrpSpPr>
        <p:grpSpPr>
          <a:xfrm>
            <a:off x="8291706" y="2125711"/>
            <a:ext cx="1408103" cy="816734"/>
            <a:chOff x="5969850" y="1066800"/>
            <a:chExt cx="1408103" cy="81673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8DF5AD1-CEA0-BE43-B2DC-981824D56D83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4CDEAD7-772E-9B4E-B81E-4F83A9493308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U2Ops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CCF5AD6-3F54-4F4E-BEFC-32000AA45165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D7FD49-F8F5-5D49-9B61-4ED4BF3D42EE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+op2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92D4558-B051-F340-B416-8FB8EFC86F6E}"/>
              </a:ext>
            </a:extLst>
          </p:cNvPr>
          <p:cNvGrpSpPr/>
          <p:nvPr/>
        </p:nvGrpSpPr>
        <p:grpSpPr>
          <a:xfrm>
            <a:off x="10003963" y="2117452"/>
            <a:ext cx="1408103" cy="816734"/>
            <a:chOff x="5969850" y="1066800"/>
            <a:chExt cx="1408103" cy="8167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88AF9FD-96C3-554E-B536-14254E57B18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43C3C3A-2E6E-874F-8E29-9A91D32D697E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U3Ops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93AECF68-7E68-AE4F-8EF0-5F6367CD78B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1747015-A1CA-624F-B45C-0C699E868AA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FBCF20F-85B0-F344-9EC0-0D279D70D00E}"/>
              </a:ext>
            </a:extLst>
          </p:cNvPr>
          <p:cNvCxnSpPr>
            <a:cxnSpLocks/>
            <a:stCxn id="102" idx="0"/>
            <a:endCxn id="143" idx="2"/>
          </p:cNvCxnSpPr>
          <p:nvPr/>
        </p:nvCxnSpPr>
        <p:spPr>
          <a:xfrm flipH="1" flipV="1">
            <a:off x="8995758" y="2942445"/>
            <a:ext cx="1" cy="495534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8CC8FCF3-6AAB-6042-BC2A-5DD6702DD986}"/>
              </a:ext>
            </a:extLst>
          </p:cNvPr>
          <p:cNvCxnSpPr>
            <a:cxnSpLocks/>
            <a:stCxn id="117" idx="2"/>
            <a:endCxn id="147" idx="0"/>
          </p:cNvCxnSpPr>
          <p:nvPr/>
        </p:nvCxnSpPr>
        <p:spPr>
          <a:xfrm flipH="1">
            <a:off x="10708016" y="1572274"/>
            <a:ext cx="4" cy="5451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F174C8-9B9A-AD4A-BD35-A9F007DED8C9}"/>
              </a:ext>
            </a:extLst>
          </p:cNvPr>
          <p:cNvSpPr/>
          <p:nvPr/>
        </p:nvSpPr>
        <p:spPr>
          <a:xfrm>
            <a:off x="7563719" y="1971822"/>
            <a:ext cx="39145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14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783E7F-1D80-DD44-A2F7-F9163FA7BA71}"/>
              </a:ext>
            </a:extLst>
          </p:cNvPr>
          <p:cNvSpPr/>
          <p:nvPr/>
        </p:nvSpPr>
        <p:spPr>
          <a:xfrm>
            <a:off x="9271911" y="1981738"/>
            <a:ext cx="39145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14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5C42607-D69E-A949-9EC9-7206E41AFED1}"/>
              </a:ext>
            </a:extLst>
          </p:cNvPr>
          <p:cNvSpPr/>
          <p:nvPr/>
        </p:nvSpPr>
        <p:spPr>
          <a:xfrm>
            <a:off x="10977155" y="1970587"/>
            <a:ext cx="39145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1400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1661ECB-F114-5F4E-94CD-FA55477DDE5E}"/>
              </a:ext>
            </a:extLst>
          </p:cNvPr>
          <p:cNvGrpSpPr/>
          <p:nvPr/>
        </p:nvGrpSpPr>
        <p:grpSpPr>
          <a:xfrm>
            <a:off x="727846" y="4735101"/>
            <a:ext cx="1408101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56B8A9B-F7C1-9F43-910B-82C5BC192B1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1C5DFCB-AE35-F046-A8B9-6DBCFAB4231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 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14B89F27-03EF-4847-B185-51B229EA366C}"/>
              </a:ext>
            </a:extLst>
          </p:cNvPr>
          <p:cNvGrpSpPr/>
          <p:nvPr/>
        </p:nvGrpSpPr>
        <p:grpSpPr>
          <a:xfrm>
            <a:off x="2707872" y="4735101"/>
            <a:ext cx="1408101" cy="539735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DAD67279-A1A9-9041-B592-CB2975AEC4C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576E2D5-3EEF-2D43-A1A2-0769DF2124CE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Framework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3F48C23-17B9-4C49-9785-9AF080701A23}"/>
              </a:ext>
            </a:extLst>
          </p:cNvPr>
          <p:cNvGrpSpPr/>
          <p:nvPr/>
        </p:nvGrpSpPr>
        <p:grpSpPr>
          <a:xfrm>
            <a:off x="4687899" y="4735101"/>
            <a:ext cx="1408101" cy="539735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0C539BE-EDCE-324A-90E1-6C0722A5C98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B92786C-CD80-554C-B942-3BD44FEC0C6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Database 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8C538854-3E95-A84D-AE58-4413086C4B24}"/>
              </a:ext>
            </a:extLst>
          </p:cNvPr>
          <p:cNvCxnSpPr>
            <a:cxnSpLocks/>
            <a:stCxn id="166" idx="3"/>
            <a:endCxn id="169" idx="1"/>
          </p:cNvCxnSpPr>
          <p:nvPr/>
        </p:nvCxnSpPr>
        <p:spPr>
          <a:xfrm>
            <a:off x="2135947" y="5004968"/>
            <a:ext cx="57192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8BE80CC-EF77-BA4C-B790-646F3EF305CB}"/>
              </a:ext>
            </a:extLst>
          </p:cNvPr>
          <p:cNvCxnSpPr>
            <a:cxnSpLocks/>
            <a:stCxn id="169" idx="3"/>
            <a:endCxn id="172" idx="1"/>
          </p:cNvCxnSpPr>
          <p:nvPr/>
        </p:nvCxnSpPr>
        <p:spPr>
          <a:xfrm>
            <a:off x="4115973" y="5004968"/>
            <a:ext cx="57192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삼각형 68">
            <a:extLst>
              <a:ext uri="{FF2B5EF4-FFF2-40B4-BE49-F238E27FC236}">
                <a16:creationId xmlns:a16="http://schemas.microsoft.com/office/drawing/2014/main" id="{06CCE613-E9D1-CC4A-82E9-EE1060B7316A}"/>
              </a:ext>
            </a:extLst>
          </p:cNvPr>
          <p:cNvSpPr/>
          <p:nvPr/>
        </p:nvSpPr>
        <p:spPr>
          <a:xfrm>
            <a:off x="7229950" y="2939266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2" name="삼각형 71">
            <a:extLst>
              <a:ext uri="{FF2B5EF4-FFF2-40B4-BE49-F238E27FC236}">
                <a16:creationId xmlns:a16="http://schemas.microsoft.com/office/drawing/2014/main" id="{8F59C71A-FD83-4C46-A464-77725D79EA89}"/>
              </a:ext>
            </a:extLst>
          </p:cNvPr>
          <p:cNvSpPr/>
          <p:nvPr/>
        </p:nvSpPr>
        <p:spPr>
          <a:xfrm>
            <a:off x="8943893" y="2944865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3" name="삼각형 72">
            <a:extLst>
              <a:ext uri="{FF2B5EF4-FFF2-40B4-BE49-F238E27FC236}">
                <a16:creationId xmlns:a16="http://schemas.microsoft.com/office/drawing/2014/main" id="{F184E5CD-CCAF-B141-80EE-FC5B52887E51}"/>
              </a:ext>
            </a:extLst>
          </p:cNvPr>
          <p:cNvSpPr/>
          <p:nvPr/>
        </p:nvSpPr>
        <p:spPr>
          <a:xfrm>
            <a:off x="10657836" y="2950464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4077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3641430" y="1045186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76" idx="3"/>
            <a:endCxn id="83" idx="2"/>
          </p:cNvCxnSpPr>
          <p:nvPr/>
        </p:nvCxnSpPr>
        <p:spPr>
          <a:xfrm flipV="1">
            <a:off x="2124635" y="2542270"/>
            <a:ext cx="2220846" cy="1037035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80" idx="3"/>
            <a:endCxn id="45" idx="1"/>
          </p:cNvCxnSpPr>
          <p:nvPr/>
        </p:nvCxnSpPr>
        <p:spPr>
          <a:xfrm>
            <a:off x="2124635" y="1313296"/>
            <a:ext cx="1516795" cy="17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E58880C-C941-8C45-A231-2288B4D6A394}"/>
              </a:ext>
            </a:extLst>
          </p:cNvPr>
          <p:cNvGrpSpPr/>
          <p:nvPr/>
        </p:nvGrpSpPr>
        <p:grpSpPr>
          <a:xfrm>
            <a:off x="716534" y="2048702"/>
            <a:ext cx="1408103" cy="816734"/>
            <a:chOff x="5969850" y="1066800"/>
            <a:chExt cx="1408103" cy="81673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0F1C8CC-F1C0-0C44-B67C-078F87D18F4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609352-CB62-FE4C-81F3-E802299623A6}"/>
                </a:ext>
              </a:extLst>
            </p:cNvPr>
            <p:cNvSpPr txBox="1"/>
            <p:nvPr/>
          </p:nvSpPr>
          <p:spPr>
            <a:xfrm>
              <a:off x="6113928" y="109870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9B08286-5CE5-1E42-A0C3-DC42967FF78C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ABA1AD2-F9DF-5642-9443-E714AECC7A3D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ADE767-CB61-9342-A398-14E1AD87FCBE}"/>
              </a:ext>
            </a:extLst>
          </p:cNvPr>
          <p:cNvGrpSpPr/>
          <p:nvPr/>
        </p:nvGrpSpPr>
        <p:grpSpPr>
          <a:xfrm>
            <a:off x="716532" y="3309437"/>
            <a:ext cx="1408103" cy="816734"/>
            <a:chOff x="5969850" y="1066800"/>
            <a:chExt cx="1408103" cy="81673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D9E7DA7-39BE-D747-AEA2-D2DA2886905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298F9B-B6B6-4347-9E88-BE6B74B7B816}"/>
                </a:ext>
              </a:extLst>
            </p:cNvPr>
            <p:cNvSpPr txBox="1"/>
            <p:nvPr/>
          </p:nvSpPr>
          <p:spPr>
            <a:xfrm>
              <a:off x="6113930" y="107962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Serivce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7BB246-31A4-2C4F-8510-CE44CB6A38F2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C0CE0B1-889A-BA42-B3C5-822DD9148E57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297994A-1BD6-C440-A667-C518CB3BA60C}"/>
              </a:ext>
            </a:extLst>
          </p:cNvPr>
          <p:cNvGrpSpPr/>
          <p:nvPr/>
        </p:nvGrpSpPr>
        <p:grpSpPr>
          <a:xfrm>
            <a:off x="3641430" y="2002535"/>
            <a:ext cx="1408101" cy="539735"/>
            <a:chOff x="3737640" y="1066800"/>
            <a:chExt cx="1408101" cy="5397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87BC36E-8A41-A248-8F59-486ADBB7E14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673EF75-0D78-014E-BD28-A59527075D65}"/>
                </a:ext>
              </a:extLst>
            </p:cNvPr>
            <p:cNvSpPr txBox="1"/>
            <p:nvPr/>
          </p:nvSpPr>
          <p:spPr>
            <a:xfrm>
              <a:off x="373764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FF4D1B7-2F52-FD47-BA10-F65B1FAE0B4C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2124637" y="1597570"/>
            <a:ext cx="1516793" cy="72100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9A6E7D0-4B93-924B-9B04-1977013F29DD}"/>
              </a:ext>
            </a:extLst>
          </p:cNvPr>
          <p:cNvCxnSpPr>
            <a:cxnSpLocks/>
            <a:stCxn id="79" idx="2"/>
            <a:endCxn id="71" idx="0"/>
          </p:cNvCxnSpPr>
          <p:nvPr/>
        </p:nvCxnSpPr>
        <p:spPr>
          <a:xfrm>
            <a:off x="1420585" y="1583164"/>
            <a:ext cx="2" cy="46553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150CBCB-0320-D040-8076-B4C6A954765D}"/>
              </a:ext>
            </a:extLst>
          </p:cNvPr>
          <p:cNvCxnSpPr>
            <a:cxnSpLocks/>
            <a:stCxn id="76" idx="0"/>
            <a:endCxn id="74" idx="2"/>
          </p:cNvCxnSpPr>
          <p:nvPr/>
        </p:nvCxnSpPr>
        <p:spPr>
          <a:xfrm flipV="1">
            <a:off x="1420585" y="2835641"/>
            <a:ext cx="0" cy="473796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1BF416D-BDAA-4548-BE1F-F9BD55490C39}"/>
              </a:ext>
            </a:extLst>
          </p:cNvPr>
          <p:cNvSpPr/>
          <p:nvPr/>
        </p:nvSpPr>
        <p:spPr>
          <a:xfrm>
            <a:off x="4598767" y="898291"/>
            <a:ext cx="39145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14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2395B8C-6C6E-B34F-92B0-E3FA61F50130}"/>
              </a:ext>
            </a:extLst>
          </p:cNvPr>
          <p:cNvSpPr/>
          <p:nvPr/>
        </p:nvSpPr>
        <p:spPr>
          <a:xfrm>
            <a:off x="1689726" y="1902485"/>
            <a:ext cx="39145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1400" dirty="0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E8A6178B-CEE6-E64F-B61A-3E829B81D7D3}"/>
              </a:ext>
            </a:extLst>
          </p:cNvPr>
          <p:cNvSpPr/>
          <p:nvPr/>
        </p:nvSpPr>
        <p:spPr>
          <a:xfrm>
            <a:off x="392080" y="1806864"/>
            <a:ext cx="4982800" cy="1362008"/>
          </a:xfrm>
          <a:custGeom>
            <a:avLst/>
            <a:gdLst>
              <a:gd name="connsiteX0" fmla="*/ 0 w 4981903"/>
              <a:gd name="connsiteY0" fmla="*/ 1366345 h 1447210"/>
              <a:gd name="connsiteX1" fmla="*/ 2333296 w 4981903"/>
              <a:gd name="connsiteY1" fmla="*/ 1324304 h 1447210"/>
              <a:gd name="connsiteX2" fmla="*/ 2984937 w 4981903"/>
              <a:gd name="connsiteY2" fmla="*/ 199697 h 1447210"/>
              <a:gd name="connsiteX3" fmla="*/ 4981903 w 4981903"/>
              <a:gd name="connsiteY3" fmla="*/ 0 h 144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1903" h="1447210">
                <a:moveTo>
                  <a:pt x="0" y="1366345"/>
                </a:moveTo>
                <a:cubicBezTo>
                  <a:pt x="917903" y="1442545"/>
                  <a:pt x="1835807" y="1518745"/>
                  <a:pt x="2333296" y="1324304"/>
                </a:cubicBezTo>
                <a:cubicBezTo>
                  <a:pt x="2830785" y="1129863"/>
                  <a:pt x="2543503" y="420414"/>
                  <a:pt x="2984937" y="199697"/>
                </a:cubicBezTo>
                <a:cubicBezTo>
                  <a:pt x="3426372" y="-21020"/>
                  <a:pt x="4640317" y="14014"/>
                  <a:pt x="4981903" y="0"/>
                </a:cubicBezTo>
              </a:path>
            </a:pathLst>
          </a:custGeom>
          <a:noFill/>
          <a:ln w="381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D3DC2A1-3603-2447-BFD3-A3C2ED907900}"/>
              </a:ext>
            </a:extLst>
          </p:cNvPr>
          <p:cNvCxnSpPr>
            <a:cxnSpLocks/>
            <a:stCxn id="83" idx="0"/>
            <a:endCxn id="44" idx="2"/>
          </p:cNvCxnSpPr>
          <p:nvPr/>
        </p:nvCxnSpPr>
        <p:spPr>
          <a:xfrm flipV="1">
            <a:off x="4345481" y="1584921"/>
            <a:ext cx="0" cy="417614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삼각형 29">
            <a:extLst>
              <a:ext uri="{FF2B5EF4-FFF2-40B4-BE49-F238E27FC236}">
                <a16:creationId xmlns:a16="http://schemas.microsoft.com/office/drawing/2014/main" id="{4D78B33D-7E38-6246-BF54-6623A8F76C9F}"/>
              </a:ext>
            </a:extLst>
          </p:cNvPr>
          <p:cNvSpPr/>
          <p:nvPr/>
        </p:nvSpPr>
        <p:spPr>
          <a:xfrm>
            <a:off x="4295300" y="1567126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" name="삼각형 30">
            <a:extLst>
              <a:ext uri="{FF2B5EF4-FFF2-40B4-BE49-F238E27FC236}">
                <a16:creationId xmlns:a16="http://schemas.microsoft.com/office/drawing/2014/main" id="{B27872AB-B95E-0449-A8B9-C594C8B2499B}"/>
              </a:ext>
            </a:extLst>
          </p:cNvPr>
          <p:cNvSpPr/>
          <p:nvPr/>
        </p:nvSpPr>
        <p:spPr>
          <a:xfrm>
            <a:off x="1376652" y="2890625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1174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0E13168-44F3-F146-8341-5EA573E5B1CA}"/>
              </a:ext>
            </a:extLst>
          </p:cNvPr>
          <p:cNvGrpSpPr/>
          <p:nvPr/>
        </p:nvGrpSpPr>
        <p:grpSpPr>
          <a:xfrm>
            <a:off x="1250731" y="767255"/>
            <a:ext cx="1366345" cy="1345324"/>
            <a:chOff x="1250731" y="767255"/>
            <a:chExt cx="1366345" cy="134532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AC165CA-FDF1-F744-9191-2041FB798761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0E9078-2BCC-7240-AD30-05A24F19AB9E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재 사용성을 </a:t>
              </a:r>
              <a:endParaRPr kumimoji="1" lang="en-US" altLang="ko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8ACC52-6861-8F4F-9AC4-BCAD8D14A36E}"/>
              </a:ext>
            </a:extLst>
          </p:cNvPr>
          <p:cNvGrpSpPr/>
          <p:nvPr/>
        </p:nvGrpSpPr>
        <p:grpSpPr>
          <a:xfrm>
            <a:off x="5922579" y="767255"/>
            <a:ext cx="1366345" cy="1345324"/>
            <a:chOff x="1250731" y="767255"/>
            <a:chExt cx="1366345" cy="134532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82F7151-CFFA-EC4A-B977-0487BC2C8420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AA7BA1-E2F8-8640-924A-1F03EE6CBF0A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CCP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유지보수성을 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5F821E2-FC41-F647-B030-C6EDE182FA19}"/>
              </a:ext>
            </a:extLst>
          </p:cNvPr>
          <p:cNvGrpSpPr/>
          <p:nvPr/>
        </p:nvGrpSpPr>
        <p:grpSpPr>
          <a:xfrm>
            <a:off x="3555124" y="3618186"/>
            <a:ext cx="1366345" cy="1345324"/>
            <a:chOff x="1250731" y="767255"/>
            <a:chExt cx="1366345" cy="134532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7D3285E-7984-6948-9087-0B4CF6ACF93C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37706B5-ACF6-5047-A4CC-97C4A19A3CC5}"/>
                </a:ext>
              </a:extLst>
            </p:cNvPr>
            <p:cNvSpPr txBox="1"/>
            <p:nvPr/>
          </p:nvSpPr>
          <p:spPr>
            <a:xfrm>
              <a:off x="1324304" y="993640"/>
              <a:ext cx="12191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불필요한 릴리스를 피하기 위해 분리하기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65D20B0-0DB7-8345-B1DE-28A6AAE3843C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2617076" y="1439917"/>
            <a:ext cx="3305503" cy="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2FF280-6429-F94B-BC57-CAF2C7923654}"/>
              </a:ext>
            </a:extLst>
          </p:cNvPr>
          <p:cNvCxnSpPr>
            <a:cxnSpLocks/>
            <a:stCxn id="2" idx="5"/>
            <a:endCxn id="37" idx="1"/>
          </p:cNvCxnSpPr>
          <p:nvPr/>
        </p:nvCxnSpPr>
        <p:spPr>
          <a:xfrm>
            <a:off x="2416979" y="1915561"/>
            <a:ext cx="1338242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91F7E99-9E37-CA49-8A64-F894D14D141D}"/>
              </a:ext>
            </a:extLst>
          </p:cNvPr>
          <p:cNvCxnSpPr>
            <a:cxnSpLocks/>
            <a:stCxn id="34" idx="3"/>
            <a:endCxn id="37" idx="7"/>
          </p:cNvCxnSpPr>
          <p:nvPr/>
        </p:nvCxnSpPr>
        <p:spPr>
          <a:xfrm flipH="1">
            <a:off x="4721372" y="1915561"/>
            <a:ext cx="1401304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290349E-0CCE-B348-8E76-151B343B5AA3}"/>
              </a:ext>
            </a:extLst>
          </p:cNvPr>
          <p:cNvSpPr txBox="1"/>
          <p:nvPr/>
        </p:nvSpPr>
        <p:spPr>
          <a:xfrm>
            <a:off x="3154287" y="1090271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불필요한 릴리스가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776CB-69CB-364D-90C0-68A130D31369}"/>
              </a:ext>
            </a:extLst>
          </p:cNvPr>
          <p:cNvSpPr txBox="1"/>
          <p:nvPr/>
        </p:nvSpPr>
        <p:spPr>
          <a:xfrm rot="3284784">
            <a:off x="1796699" y="281750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 변경이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F3E9FB-DB4F-A245-9F3A-F67B617AC0F8}"/>
              </a:ext>
            </a:extLst>
          </p:cNvPr>
          <p:cNvSpPr txBox="1"/>
          <p:nvPr/>
        </p:nvSpPr>
        <p:spPr>
          <a:xfrm rot="18385822">
            <a:off x="4493784" y="287312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재사용이 어려움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F7ACE-6CD3-6846-988D-DE273D2705BD}"/>
              </a:ext>
            </a:extLst>
          </p:cNvPr>
          <p:cNvSpPr txBox="1"/>
          <p:nvPr/>
        </p:nvSpPr>
        <p:spPr>
          <a:xfrm>
            <a:off x="3086100" y="1965111"/>
            <a:ext cx="2539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 공간의 어디에 </a:t>
            </a:r>
            <a:endParaRPr kumimoji="1" lang="en-US" altLang="ko-KR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컴포넌트를 위치시켜야 할까</a:t>
            </a:r>
            <a:r>
              <a:rPr kumimoji="1" lang="en-US" altLang="ko-KR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?</a:t>
            </a:r>
            <a:endParaRPr kumimoji="1" lang="ko-Kore-KR" altLang="en-US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1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C5003C4-61D0-7549-A5FB-98EADCE42B3F}"/>
              </a:ext>
            </a:extLst>
          </p:cNvPr>
          <p:cNvGrpSpPr/>
          <p:nvPr/>
        </p:nvGrpSpPr>
        <p:grpSpPr>
          <a:xfrm>
            <a:off x="716534" y="1043429"/>
            <a:ext cx="3681909" cy="2550281"/>
            <a:chOff x="716534" y="1043429"/>
            <a:chExt cx="3681909" cy="255028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9F64CF-CCC9-B34E-AE8E-DF1C8A55DE20}"/>
                </a:ext>
              </a:extLst>
            </p:cNvPr>
            <p:cNvGrpSpPr/>
            <p:nvPr/>
          </p:nvGrpSpPr>
          <p:grpSpPr>
            <a:xfrm>
              <a:off x="716534" y="1043429"/>
              <a:ext cx="1408101" cy="539735"/>
              <a:chOff x="3737640" y="1066800"/>
              <a:chExt cx="1408101" cy="53973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1C33A0A-FBF8-4343-8709-8AF2D64B2229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BE8FE1-B24C-F04C-87DB-E3EB14E3010F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Business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Rules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9C9AA60-5777-A14D-8614-A10923543535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1420585" y="1583164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A1BCDCB-5EA1-134D-AB59-52A1E4D6C95B}"/>
                </a:ext>
              </a:extLst>
            </p:cNvPr>
            <p:cNvGrpSpPr/>
            <p:nvPr/>
          </p:nvGrpSpPr>
          <p:grpSpPr>
            <a:xfrm>
              <a:off x="716534" y="2048702"/>
              <a:ext cx="1408101" cy="539735"/>
              <a:chOff x="3737640" y="1066800"/>
              <a:chExt cx="1408101" cy="539735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1D2492A-546B-3049-BB0B-72BF47D9622A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BAFBAF-3A32-6F47-9A9F-A6B2EB318EDF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Interface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75A296E-7394-D84C-8CF7-26BBD6912C98}"/>
                </a:ext>
              </a:extLst>
            </p:cNvPr>
            <p:cNvGrpSpPr/>
            <p:nvPr/>
          </p:nvGrpSpPr>
          <p:grpSpPr>
            <a:xfrm>
              <a:off x="716534" y="3053975"/>
              <a:ext cx="1408101" cy="539735"/>
              <a:chOff x="3737640" y="1066800"/>
              <a:chExt cx="1408101" cy="539735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CD2911A-FD0A-0B42-9DAD-9ED9AFB50751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82144F-62A2-E147-868F-95FEFAE7FCDB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Access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F46B271-66A2-834A-AC2A-F2C8B1B39478}"/>
                </a:ext>
              </a:extLst>
            </p:cNvPr>
            <p:cNvGrpSpPr/>
            <p:nvPr/>
          </p:nvGrpSpPr>
          <p:grpSpPr>
            <a:xfrm>
              <a:off x="2990342" y="3053973"/>
              <a:ext cx="1408101" cy="539735"/>
              <a:chOff x="3737640" y="1066800"/>
              <a:chExt cx="1408101" cy="539735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0BE506D-5F22-C242-9E43-31D17700B15F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1B5246-BAF6-6B48-A147-5960D3A03122}"/>
                  </a:ext>
                </a:extLst>
              </p:cNvPr>
              <p:cNvSpPr txBox="1"/>
              <p:nvPr/>
            </p:nvSpPr>
            <p:spPr>
              <a:xfrm>
                <a:off x="3737640" y="1198167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</p:txBody>
          </p:sp>
        </p:grp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7BE9DEE-2B76-8C4C-89C6-D361E979FB4E}"/>
                </a:ext>
              </a:extLst>
            </p:cNvPr>
            <p:cNvCxnSpPr>
              <a:cxnSpLocks/>
              <a:stCxn id="27" idx="3"/>
              <a:endCxn id="30" idx="1"/>
            </p:cNvCxnSpPr>
            <p:nvPr/>
          </p:nvCxnSpPr>
          <p:spPr>
            <a:xfrm flipV="1">
              <a:off x="2124635" y="3323840"/>
              <a:ext cx="865707" cy="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7033D7E-C5CD-2348-AA60-8BF1DB658069}"/>
                </a:ext>
              </a:extLst>
            </p:cNvPr>
            <p:cNvSpPr/>
            <p:nvPr/>
          </p:nvSpPr>
          <p:spPr>
            <a:xfrm>
              <a:off x="1640418" y="1861358"/>
              <a:ext cx="450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1600" dirty="0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3F12BE0-875B-874C-B2EF-9B5CAEEFD175}"/>
                </a:ext>
              </a:extLst>
            </p:cNvPr>
            <p:cNvCxnSpPr>
              <a:cxnSpLocks/>
            </p:cNvCxnSpPr>
            <p:nvPr/>
          </p:nvCxnSpPr>
          <p:spPr>
            <a:xfrm>
              <a:off x="1420584" y="2596803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삼각형 5">
              <a:extLst>
                <a:ext uri="{FF2B5EF4-FFF2-40B4-BE49-F238E27FC236}">
                  <a16:creationId xmlns:a16="http://schemas.microsoft.com/office/drawing/2014/main" id="{BD04A350-03B4-6444-B574-5325B2D6458A}"/>
                </a:ext>
              </a:extLst>
            </p:cNvPr>
            <p:cNvSpPr/>
            <p:nvPr/>
          </p:nvSpPr>
          <p:spPr>
            <a:xfrm>
              <a:off x="1370403" y="2606994"/>
              <a:ext cx="100361" cy="166959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E9FA9BB-3644-7A4D-BCB6-3F5D9EF71995}"/>
              </a:ext>
            </a:extLst>
          </p:cNvPr>
          <p:cNvGrpSpPr/>
          <p:nvPr/>
        </p:nvGrpSpPr>
        <p:grpSpPr>
          <a:xfrm>
            <a:off x="5775471" y="1043429"/>
            <a:ext cx="3681909" cy="2550281"/>
            <a:chOff x="716534" y="1043429"/>
            <a:chExt cx="3681909" cy="2550281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F7119A2-F49F-2749-A937-7CC924A66A6B}"/>
                </a:ext>
              </a:extLst>
            </p:cNvPr>
            <p:cNvGrpSpPr/>
            <p:nvPr/>
          </p:nvGrpSpPr>
          <p:grpSpPr>
            <a:xfrm>
              <a:off x="716534" y="1043429"/>
              <a:ext cx="1408101" cy="539735"/>
              <a:chOff x="3737640" y="1066800"/>
              <a:chExt cx="1408101" cy="53973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9DC96775-2136-304C-8C5B-AFCD92E05C00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BAA02F-47F5-3E47-9663-F38B43968FA9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Business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Rules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CFA0D273-E2C4-F641-A4B1-D687FB8CB47E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420585" y="1583164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3A32B99-BE28-6842-AE4C-42B8274DD047}"/>
                </a:ext>
              </a:extLst>
            </p:cNvPr>
            <p:cNvGrpSpPr/>
            <p:nvPr/>
          </p:nvGrpSpPr>
          <p:grpSpPr>
            <a:xfrm>
              <a:off x="716534" y="2048702"/>
              <a:ext cx="1408101" cy="539735"/>
              <a:chOff x="3737640" y="1066800"/>
              <a:chExt cx="1408101" cy="53973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95D8B8A-41D8-1540-A159-A80850E3ED93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5CEB7C-140F-244D-8547-4A69DA0CC397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Interface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AE0C2E3-D9AF-5742-AA19-D993FE63769A}"/>
                </a:ext>
              </a:extLst>
            </p:cNvPr>
            <p:cNvGrpSpPr/>
            <p:nvPr/>
          </p:nvGrpSpPr>
          <p:grpSpPr>
            <a:xfrm>
              <a:off x="716534" y="3053975"/>
              <a:ext cx="1408101" cy="539735"/>
              <a:chOff x="3737640" y="1066800"/>
              <a:chExt cx="1408101" cy="539735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B89EB23-7D59-9C41-A70F-34E51D8B7D49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60C0DD-0F50-C347-8DA2-B3A0B5611A53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Access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3D3F565-EC2A-8042-A1E1-B6AAD81FB387}"/>
                </a:ext>
              </a:extLst>
            </p:cNvPr>
            <p:cNvGrpSpPr/>
            <p:nvPr/>
          </p:nvGrpSpPr>
          <p:grpSpPr>
            <a:xfrm>
              <a:off x="2990342" y="3053973"/>
              <a:ext cx="1408101" cy="539735"/>
              <a:chOff x="3737640" y="1066800"/>
              <a:chExt cx="1408101" cy="539735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B870BB3-CC8D-C245-9135-48FF0BF26B7D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5B9DD1-8038-8E4C-A0C9-89392C88E0EE}"/>
                  </a:ext>
                </a:extLst>
              </p:cNvPr>
              <p:cNvSpPr txBox="1"/>
              <p:nvPr/>
            </p:nvSpPr>
            <p:spPr>
              <a:xfrm>
                <a:off x="3737640" y="1198167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B1695F5-7446-2B44-B180-0E4BB78EAC12}"/>
                </a:ext>
              </a:extLst>
            </p:cNvPr>
            <p:cNvCxnSpPr>
              <a:cxnSpLocks/>
              <a:stCxn id="62" idx="3"/>
              <a:endCxn id="60" idx="1"/>
            </p:cNvCxnSpPr>
            <p:nvPr/>
          </p:nvCxnSpPr>
          <p:spPr>
            <a:xfrm flipV="1">
              <a:off x="2124635" y="3323840"/>
              <a:ext cx="865707" cy="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514B9-F583-F044-8567-FE6805CBAA9B}"/>
                </a:ext>
              </a:extLst>
            </p:cNvPr>
            <p:cNvSpPr/>
            <p:nvPr/>
          </p:nvSpPr>
          <p:spPr>
            <a:xfrm>
              <a:off x="1640418" y="1861358"/>
              <a:ext cx="450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15605DD5-417E-694C-BCEE-B6904C2C26DA}"/>
                </a:ext>
              </a:extLst>
            </p:cNvPr>
            <p:cNvCxnSpPr>
              <a:cxnSpLocks/>
            </p:cNvCxnSpPr>
            <p:nvPr/>
          </p:nvCxnSpPr>
          <p:spPr>
            <a:xfrm>
              <a:off x="1420584" y="2596803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삼각형 57">
              <a:extLst>
                <a:ext uri="{FF2B5EF4-FFF2-40B4-BE49-F238E27FC236}">
                  <a16:creationId xmlns:a16="http://schemas.microsoft.com/office/drawing/2014/main" id="{877E45ED-40EB-5647-92B9-27999913CA51}"/>
                </a:ext>
              </a:extLst>
            </p:cNvPr>
            <p:cNvSpPr/>
            <p:nvPr/>
          </p:nvSpPr>
          <p:spPr>
            <a:xfrm>
              <a:off x="1370403" y="2606994"/>
              <a:ext cx="100361" cy="166959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546ABA3B-3E81-3543-B39D-18C4355DF064}"/>
              </a:ext>
            </a:extLst>
          </p:cNvPr>
          <p:cNvCxnSpPr/>
          <p:nvPr/>
        </p:nvCxnSpPr>
        <p:spPr>
          <a:xfrm flipV="1">
            <a:off x="5016147" y="2628882"/>
            <a:ext cx="3033132" cy="411387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8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2155</TotalTime>
  <Words>1039</Words>
  <Application>Microsoft Macintosh PowerPoint</Application>
  <PresentationFormat>와이드스크린</PresentationFormat>
  <Paragraphs>587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3852</cp:lastModifiedBy>
  <cp:revision>142</cp:revision>
  <dcterms:created xsi:type="dcterms:W3CDTF">2020-12-16T11:48:58Z</dcterms:created>
  <dcterms:modified xsi:type="dcterms:W3CDTF">2022-10-13T13:56:37Z</dcterms:modified>
</cp:coreProperties>
</file>