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2021. 7. 1.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D16A2AC-C6F9-1A40-9C41-2064BC7E76F7}"/>
              </a:ext>
            </a:extLst>
          </p:cNvPr>
          <p:cNvGrpSpPr/>
          <p:nvPr/>
        </p:nvGrpSpPr>
        <p:grpSpPr>
          <a:xfrm>
            <a:off x="1174376" y="1076405"/>
            <a:ext cx="2613854" cy="534681"/>
            <a:chOff x="1174376" y="1076405"/>
            <a:chExt cx="2613854" cy="534681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D8F85C7-930B-B142-8D7A-4F51C23DA8E8}"/>
                </a:ext>
              </a:extLst>
            </p:cNvPr>
            <p:cNvSpPr/>
            <p:nvPr/>
          </p:nvSpPr>
          <p:spPr>
            <a:xfrm>
              <a:off x="1174376" y="1076405"/>
              <a:ext cx="2613854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1955C75-6854-A54A-94CF-268215F0AA91}"/>
                </a:ext>
              </a:extLst>
            </p:cNvPr>
            <p:cNvSpPr txBox="1"/>
            <p:nvPr/>
          </p:nvSpPr>
          <p:spPr>
            <a:xfrm>
              <a:off x="1343105" y="1205245"/>
              <a:ext cx="2276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BankStatementAnalyzer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6FD30EA-8D92-0940-BE39-02B8C72449BE}"/>
              </a:ext>
            </a:extLst>
          </p:cNvPr>
          <p:cNvGrpSpPr/>
          <p:nvPr/>
        </p:nvGrpSpPr>
        <p:grpSpPr>
          <a:xfrm>
            <a:off x="5964090" y="1076405"/>
            <a:ext cx="2613854" cy="534681"/>
            <a:chOff x="1174376" y="1076405"/>
            <a:chExt cx="2613854" cy="53468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5E9783E-DA47-3F43-B15D-2744F6D4E848}"/>
                </a:ext>
              </a:extLst>
            </p:cNvPr>
            <p:cNvSpPr/>
            <p:nvPr/>
          </p:nvSpPr>
          <p:spPr>
            <a:xfrm>
              <a:off x="1174376" y="1076405"/>
              <a:ext cx="2613854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11B132B-1E95-1644-9B32-387F700FCD59}"/>
                </a:ext>
              </a:extLst>
            </p:cNvPr>
            <p:cNvSpPr txBox="1"/>
            <p:nvPr/>
          </p:nvSpPr>
          <p:spPr>
            <a:xfrm>
              <a:off x="1343105" y="1205245"/>
              <a:ext cx="2276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BankStatementCSVParser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6B54248-EFA6-8E48-9CEC-C5BDFD0619CF}"/>
              </a:ext>
            </a:extLst>
          </p:cNvPr>
          <p:cNvCxnSpPr>
            <a:cxnSpLocks/>
            <a:stCxn id="76" idx="3"/>
            <a:endCxn id="80" idx="1"/>
          </p:cNvCxnSpPr>
          <p:nvPr/>
        </p:nvCxnSpPr>
        <p:spPr>
          <a:xfrm>
            <a:off x="3788230" y="1343746"/>
            <a:ext cx="217586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ED330EA-685D-DD44-A0AB-938047948791}"/>
              </a:ext>
            </a:extLst>
          </p:cNvPr>
          <p:cNvSpPr txBox="1"/>
          <p:nvPr/>
        </p:nvSpPr>
        <p:spPr>
          <a:xfrm>
            <a:off x="4061268" y="1061918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사용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6A2B4B3-7885-0046-A665-A1367FC3061A}"/>
              </a:ext>
            </a:extLst>
          </p:cNvPr>
          <p:cNvGrpSpPr/>
          <p:nvPr/>
        </p:nvGrpSpPr>
        <p:grpSpPr>
          <a:xfrm>
            <a:off x="1174376" y="2154091"/>
            <a:ext cx="2613854" cy="534681"/>
            <a:chOff x="1174376" y="1076405"/>
            <a:chExt cx="2613854" cy="53468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BCD235D-F362-C24D-9818-6612D294AE55}"/>
                </a:ext>
              </a:extLst>
            </p:cNvPr>
            <p:cNvSpPr/>
            <p:nvPr/>
          </p:nvSpPr>
          <p:spPr>
            <a:xfrm>
              <a:off x="1174376" y="1076405"/>
              <a:ext cx="2613854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DECA33C-D02E-7F44-ADDA-D6E37F37AEA8}"/>
                </a:ext>
              </a:extLst>
            </p:cNvPr>
            <p:cNvSpPr txBox="1"/>
            <p:nvPr/>
          </p:nvSpPr>
          <p:spPr>
            <a:xfrm>
              <a:off x="1343105" y="1205245"/>
              <a:ext cx="2276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BankStatementAnalyzer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F3598D0-6CEF-3541-88E1-6421894844DF}"/>
              </a:ext>
            </a:extLst>
          </p:cNvPr>
          <p:cNvGrpSpPr/>
          <p:nvPr/>
        </p:nvGrpSpPr>
        <p:grpSpPr>
          <a:xfrm>
            <a:off x="5964090" y="2154091"/>
            <a:ext cx="2613854" cy="534681"/>
            <a:chOff x="1174376" y="1076405"/>
            <a:chExt cx="2613854" cy="53468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7D0EEED-CCC7-CB4F-98D7-4CF2A9618A97}"/>
                </a:ext>
              </a:extLst>
            </p:cNvPr>
            <p:cNvSpPr/>
            <p:nvPr/>
          </p:nvSpPr>
          <p:spPr>
            <a:xfrm>
              <a:off x="1174376" y="1076405"/>
              <a:ext cx="2613854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8B64F4F-7C0F-8C4F-9B3E-B3AEE5AF1D64}"/>
                </a:ext>
              </a:extLst>
            </p:cNvPr>
            <p:cNvSpPr txBox="1"/>
            <p:nvPr/>
          </p:nvSpPr>
          <p:spPr>
            <a:xfrm>
              <a:off x="1343105" y="1205245"/>
              <a:ext cx="2276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BankStatementCSVParser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C8183EF-497C-5A45-BD67-890D46674669}"/>
              </a:ext>
            </a:extLst>
          </p:cNvPr>
          <p:cNvCxnSpPr>
            <a:cxnSpLocks/>
            <a:stCxn id="89" idx="3"/>
            <a:endCxn id="96" idx="1"/>
          </p:cNvCxnSpPr>
          <p:nvPr/>
        </p:nvCxnSpPr>
        <p:spPr>
          <a:xfrm>
            <a:off x="3788230" y="2421432"/>
            <a:ext cx="1024503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62BDDB6-EBAC-184B-A290-7C7D0E136A23}"/>
              </a:ext>
            </a:extLst>
          </p:cNvPr>
          <p:cNvSpPr txBox="1"/>
          <p:nvPr/>
        </p:nvSpPr>
        <p:spPr>
          <a:xfrm>
            <a:off x="4029554" y="2139603"/>
            <a:ext cx="54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사용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C758A90-185D-0D48-92FB-18BA63D1755E}"/>
              </a:ext>
            </a:extLst>
          </p:cNvPr>
          <p:cNvSpPr/>
          <p:nvPr/>
        </p:nvSpPr>
        <p:spPr>
          <a:xfrm>
            <a:off x="4812733" y="2154091"/>
            <a:ext cx="126854" cy="53468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80BFD2B-4283-ED4F-B9DB-DA11358FF630}"/>
              </a:ext>
            </a:extLst>
          </p:cNvPr>
          <p:cNvCxnSpPr>
            <a:cxnSpLocks/>
            <a:stCxn id="92" idx="1"/>
            <a:endCxn id="96" idx="3"/>
          </p:cNvCxnSpPr>
          <p:nvPr/>
        </p:nvCxnSpPr>
        <p:spPr>
          <a:xfrm flipH="1">
            <a:off x="4939587" y="2421432"/>
            <a:ext cx="1024503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FE6DBA1-D68E-3F4B-A1A2-A8ECCB3EFAA6}"/>
              </a:ext>
            </a:extLst>
          </p:cNvPr>
          <p:cNvSpPr txBox="1"/>
          <p:nvPr/>
        </p:nvSpPr>
        <p:spPr>
          <a:xfrm>
            <a:off x="5238147" y="2154091"/>
            <a:ext cx="54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사용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4A8EDCB-62EC-DC4D-9938-F0B38AC8BEBF}"/>
              </a:ext>
            </a:extLst>
          </p:cNvPr>
          <p:cNvSpPr txBox="1"/>
          <p:nvPr/>
        </p:nvSpPr>
        <p:spPr>
          <a:xfrm>
            <a:off x="3737962" y="2835595"/>
            <a:ext cx="227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BankStatementParser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&gt;&gt;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12E551-593A-F24F-8CB5-C9FCD38FD4A3}"/>
              </a:ext>
            </a:extLst>
          </p:cNvPr>
          <p:cNvSpPr txBox="1"/>
          <p:nvPr/>
        </p:nvSpPr>
        <p:spPr>
          <a:xfrm>
            <a:off x="865349" y="673431"/>
            <a:ext cx="1496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높은 결합도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C4AB48-330B-7247-AC58-3F7D2AFBD238}"/>
              </a:ext>
            </a:extLst>
          </p:cNvPr>
          <p:cNvSpPr txBox="1"/>
          <p:nvPr/>
        </p:nvSpPr>
        <p:spPr>
          <a:xfrm>
            <a:off x="865348" y="1751117"/>
            <a:ext cx="1496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낮은 결합도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6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D16A2AC-C6F9-1A40-9C41-2064BC7E76F7}"/>
              </a:ext>
            </a:extLst>
          </p:cNvPr>
          <p:cNvGrpSpPr/>
          <p:nvPr/>
        </p:nvGrpSpPr>
        <p:grpSpPr>
          <a:xfrm>
            <a:off x="1174376" y="1120473"/>
            <a:ext cx="1631886" cy="534681"/>
            <a:chOff x="1174376" y="1076405"/>
            <a:chExt cx="1631886" cy="534681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D8F85C7-930B-B142-8D7A-4F51C23DA8E8}"/>
                </a:ext>
              </a:extLst>
            </p:cNvPr>
            <p:cNvSpPr/>
            <p:nvPr/>
          </p:nvSpPr>
          <p:spPr>
            <a:xfrm>
              <a:off x="1174376" y="1076405"/>
              <a:ext cx="1631886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1955C75-6854-A54A-94CF-268215F0AA91}"/>
                </a:ext>
              </a:extLst>
            </p:cNvPr>
            <p:cNvSpPr txBox="1"/>
            <p:nvPr/>
          </p:nvSpPr>
          <p:spPr>
            <a:xfrm>
              <a:off x="1343106" y="1205245"/>
              <a:ext cx="1305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트우터</a:t>
              </a:r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서버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EE0C6D3-D088-C044-A331-F091A0D82A88}"/>
              </a:ext>
            </a:extLst>
          </p:cNvPr>
          <p:cNvGrpSpPr/>
          <p:nvPr/>
        </p:nvGrpSpPr>
        <p:grpSpPr>
          <a:xfrm>
            <a:off x="3765176" y="669659"/>
            <a:ext cx="1631886" cy="405841"/>
            <a:chOff x="1174376" y="1205245"/>
            <a:chExt cx="1631886" cy="40584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B7CE8D5-6CB9-C745-9738-07A4076ABFD8}"/>
                </a:ext>
              </a:extLst>
            </p:cNvPr>
            <p:cNvSpPr/>
            <p:nvPr/>
          </p:nvSpPr>
          <p:spPr>
            <a:xfrm>
              <a:off x="1174376" y="1205245"/>
              <a:ext cx="1631886" cy="40584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A449AA-CB73-C349-B593-AA9E35BFD10D}"/>
                </a:ext>
              </a:extLst>
            </p:cNvPr>
            <p:cNvSpPr txBox="1"/>
            <p:nvPr/>
          </p:nvSpPr>
          <p:spPr>
            <a:xfrm>
              <a:off x="1343106" y="1268305"/>
              <a:ext cx="1305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웹사이트 사용자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753C28E-AD38-3B43-8782-B6A0FE146241}"/>
              </a:ext>
            </a:extLst>
          </p:cNvPr>
          <p:cNvGrpSpPr/>
          <p:nvPr/>
        </p:nvGrpSpPr>
        <p:grpSpPr>
          <a:xfrm>
            <a:off x="3765176" y="1171904"/>
            <a:ext cx="1631886" cy="405841"/>
            <a:chOff x="1174376" y="1205245"/>
            <a:chExt cx="1631886" cy="40584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327A2FE-1530-F447-A98C-C53F17BE0C4E}"/>
                </a:ext>
              </a:extLst>
            </p:cNvPr>
            <p:cNvSpPr/>
            <p:nvPr/>
          </p:nvSpPr>
          <p:spPr>
            <a:xfrm>
              <a:off x="1174376" y="1205245"/>
              <a:ext cx="1631886" cy="40584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F83F7A-864E-6C41-A99D-9F72BA10EF24}"/>
                </a:ext>
              </a:extLst>
            </p:cNvPr>
            <p:cNvSpPr txBox="1"/>
            <p:nvPr/>
          </p:nvSpPr>
          <p:spPr>
            <a:xfrm>
              <a:off x="1343106" y="1268305"/>
              <a:ext cx="1305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웹사이트 사용자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34D8A89-C2B1-3647-8CEF-D8CDB038CDC5}"/>
              </a:ext>
            </a:extLst>
          </p:cNvPr>
          <p:cNvGrpSpPr/>
          <p:nvPr/>
        </p:nvGrpSpPr>
        <p:grpSpPr>
          <a:xfrm>
            <a:off x="3765176" y="1674149"/>
            <a:ext cx="1631886" cy="405841"/>
            <a:chOff x="1174376" y="1205245"/>
            <a:chExt cx="1631886" cy="40584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E914F8E-9079-0F45-B18F-48050541EF97}"/>
                </a:ext>
              </a:extLst>
            </p:cNvPr>
            <p:cNvSpPr/>
            <p:nvPr/>
          </p:nvSpPr>
          <p:spPr>
            <a:xfrm>
              <a:off x="1174376" y="1205245"/>
              <a:ext cx="1631886" cy="40584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12066D-9DFE-764E-87BB-4569A7706B92}"/>
                </a:ext>
              </a:extLst>
            </p:cNvPr>
            <p:cNvSpPr txBox="1"/>
            <p:nvPr/>
          </p:nvSpPr>
          <p:spPr>
            <a:xfrm>
              <a:off x="1343106" y="1268305"/>
              <a:ext cx="1305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웹사이트 사용자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0835C81-C757-5146-8B3B-CAD813E5E34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806262" y="872580"/>
            <a:ext cx="958914" cy="362384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ECD5ACC-55C3-FD43-B528-0CF4A50E752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806262" y="1577745"/>
            <a:ext cx="958914" cy="299325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F953621-60BF-374F-BD2B-84E757D82877}"/>
              </a:ext>
            </a:extLst>
          </p:cNvPr>
          <p:cNvCxnSpPr>
            <a:cxnSpLocks/>
            <a:stCxn id="76" idx="3"/>
            <a:endCxn id="28" idx="1"/>
          </p:cNvCxnSpPr>
          <p:nvPr/>
        </p:nvCxnSpPr>
        <p:spPr>
          <a:xfrm flipV="1">
            <a:off x="2806262" y="1374825"/>
            <a:ext cx="958914" cy="1298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025B2C8-75CC-3A49-A9CC-B376A18323ED}"/>
              </a:ext>
            </a:extLst>
          </p:cNvPr>
          <p:cNvGrpSpPr/>
          <p:nvPr/>
        </p:nvGrpSpPr>
        <p:grpSpPr>
          <a:xfrm>
            <a:off x="1174376" y="2793201"/>
            <a:ext cx="940863" cy="534681"/>
            <a:chOff x="1174376" y="1076405"/>
            <a:chExt cx="1631886" cy="53468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1387F39-C52B-DC48-9AA1-C8C8D34F0F37}"/>
                </a:ext>
              </a:extLst>
            </p:cNvPr>
            <p:cNvSpPr/>
            <p:nvPr/>
          </p:nvSpPr>
          <p:spPr>
            <a:xfrm>
              <a:off x="1174376" y="1076405"/>
              <a:ext cx="1631886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A781DD-73FD-0549-9E0D-1BE6B5EE0E43}"/>
                </a:ext>
              </a:extLst>
            </p:cNvPr>
            <p:cNvSpPr txBox="1"/>
            <p:nvPr/>
          </p:nvSpPr>
          <p:spPr>
            <a:xfrm>
              <a:off x="1343106" y="1205245"/>
              <a:ext cx="1305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서버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8C2B621-135F-0D46-A1FA-2525BE120173}"/>
              </a:ext>
            </a:extLst>
          </p:cNvPr>
          <p:cNvGrpSpPr/>
          <p:nvPr/>
        </p:nvGrpSpPr>
        <p:grpSpPr>
          <a:xfrm>
            <a:off x="4110687" y="2793199"/>
            <a:ext cx="1286375" cy="590505"/>
            <a:chOff x="1174376" y="1076405"/>
            <a:chExt cx="1631886" cy="59050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6719C50-DE28-ED47-87E5-3B815CC2B111}"/>
                </a:ext>
              </a:extLst>
            </p:cNvPr>
            <p:cNvSpPr/>
            <p:nvPr/>
          </p:nvSpPr>
          <p:spPr>
            <a:xfrm>
              <a:off x="1174376" y="1076405"/>
              <a:ext cx="1631886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7FB25F-5852-1E48-AEC7-44A4ADCCE2B8}"/>
                </a:ext>
              </a:extLst>
            </p:cNvPr>
            <p:cNvSpPr txBox="1"/>
            <p:nvPr/>
          </p:nvSpPr>
          <p:spPr>
            <a:xfrm>
              <a:off x="1343106" y="1205245"/>
              <a:ext cx="1305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클라이언트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18E566D-B855-6441-AD99-D99935256315}"/>
              </a:ext>
            </a:extLst>
          </p:cNvPr>
          <p:cNvCxnSpPr>
            <a:cxnSpLocks/>
          </p:cNvCxnSpPr>
          <p:nvPr/>
        </p:nvCxnSpPr>
        <p:spPr>
          <a:xfrm>
            <a:off x="2137095" y="3199040"/>
            <a:ext cx="197359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63AED87-4B22-1842-9DD4-55B6F6EB9D4F}"/>
              </a:ext>
            </a:extLst>
          </p:cNvPr>
          <p:cNvCxnSpPr>
            <a:cxnSpLocks/>
          </p:cNvCxnSpPr>
          <p:nvPr/>
        </p:nvCxnSpPr>
        <p:spPr>
          <a:xfrm flipH="1">
            <a:off x="2104044" y="2933056"/>
            <a:ext cx="197359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53B5F8-BF69-DF4A-AB47-0C50EB833F65}"/>
              </a:ext>
            </a:extLst>
          </p:cNvPr>
          <p:cNvSpPr/>
          <p:nvPr/>
        </p:nvSpPr>
        <p:spPr>
          <a:xfrm>
            <a:off x="2280654" y="2627478"/>
            <a:ext cx="17529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클라이언트가 풀로 데이터 요청</a:t>
            </a:r>
            <a:endParaRPr lang="ko-Kore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A59B26-B01D-2C40-9CC1-A5852F0E6752}"/>
              </a:ext>
            </a:extLst>
          </p:cNvPr>
          <p:cNvSpPr/>
          <p:nvPr/>
        </p:nvSpPr>
        <p:spPr>
          <a:xfrm>
            <a:off x="2247434" y="3260593"/>
            <a:ext cx="17529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서버가 데이터로 응답</a:t>
            </a:r>
            <a:endParaRPr lang="ko-Kore-KR" altLang="en-US" sz="10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468A209-CD8C-4547-A0A5-4367E7A1B434}"/>
              </a:ext>
            </a:extLst>
          </p:cNvPr>
          <p:cNvGrpSpPr/>
          <p:nvPr/>
        </p:nvGrpSpPr>
        <p:grpSpPr>
          <a:xfrm>
            <a:off x="1174376" y="4446930"/>
            <a:ext cx="940863" cy="534681"/>
            <a:chOff x="1174376" y="1076405"/>
            <a:chExt cx="1631886" cy="53468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B3E6F1-0D13-2642-8F30-DF8E226148BD}"/>
                </a:ext>
              </a:extLst>
            </p:cNvPr>
            <p:cNvSpPr/>
            <p:nvPr/>
          </p:nvSpPr>
          <p:spPr>
            <a:xfrm>
              <a:off x="1174376" y="1076405"/>
              <a:ext cx="1631886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2FD9D18-3E59-0443-94B3-0DBA8D93EA33}"/>
                </a:ext>
              </a:extLst>
            </p:cNvPr>
            <p:cNvSpPr txBox="1"/>
            <p:nvPr/>
          </p:nvSpPr>
          <p:spPr>
            <a:xfrm>
              <a:off x="1343106" y="1205245"/>
              <a:ext cx="1305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서버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6540EF5-EE5B-F449-8594-2EB2B708BD2C}"/>
              </a:ext>
            </a:extLst>
          </p:cNvPr>
          <p:cNvGrpSpPr/>
          <p:nvPr/>
        </p:nvGrpSpPr>
        <p:grpSpPr>
          <a:xfrm>
            <a:off x="4110687" y="4446928"/>
            <a:ext cx="1286375" cy="590505"/>
            <a:chOff x="1174376" y="1076405"/>
            <a:chExt cx="1631886" cy="59050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6C19770-4E99-5746-B485-94ACADADE3F7}"/>
                </a:ext>
              </a:extLst>
            </p:cNvPr>
            <p:cNvSpPr/>
            <p:nvPr/>
          </p:nvSpPr>
          <p:spPr>
            <a:xfrm>
              <a:off x="1174376" y="1076405"/>
              <a:ext cx="1631886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DE5421A-3471-6146-A50C-F5DFB184F78F}"/>
                </a:ext>
              </a:extLst>
            </p:cNvPr>
            <p:cNvSpPr txBox="1"/>
            <p:nvPr/>
          </p:nvSpPr>
          <p:spPr>
            <a:xfrm>
              <a:off x="1343106" y="1205245"/>
              <a:ext cx="1305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클라이언트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A3788C9-79DB-AB41-BC19-4102165479FC}"/>
              </a:ext>
            </a:extLst>
          </p:cNvPr>
          <p:cNvCxnSpPr>
            <a:cxnSpLocks/>
          </p:cNvCxnSpPr>
          <p:nvPr/>
        </p:nvCxnSpPr>
        <p:spPr>
          <a:xfrm>
            <a:off x="2137095" y="4720567"/>
            <a:ext cx="197359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7506332-E67D-124D-8C4D-C37905B895D3}"/>
              </a:ext>
            </a:extLst>
          </p:cNvPr>
          <p:cNvSpPr/>
          <p:nvPr/>
        </p:nvSpPr>
        <p:spPr>
          <a:xfrm>
            <a:off x="2236506" y="4768097"/>
            <a:ext cx="17529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데이터를 클라이언트로 푸시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6894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D16A2AC-C6F9-1A40-9C41-2064BC7E76F7}"/>
              </a:ext>
            </a:extLst>
          </p:cNvPr>
          <p:cNvGrpSpPr/>
          <p:nvPr/>
        </p:nvGrpSpPr>
        <p:grpSpPr>
          <a:xfrm>
            <a:off x="1847348" y="1120473"/>
            <a:ext cx="958914" cy="534681"/>
            <a:chOff x="1174376" y="1076405"/>
            <a:chExt cx="1631886" cy="534681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D8F85C7-930B-B142-8D7A-4F51C23DA8E8}"/>
                </a:ext>
              </a:extLst>
            </p:cNvPr>
            <p:cNvSpPr/>
            <p:nvPr/>
          </p:nvSpPr>
          <p:spPr>
            <a:xfrm>
              <a:off x="1174376" y="1076405"/>
              <a:ext cx="1631886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1955C75-6854-A54A-94CF-268215F0AA91}"/>
                </a:ext>
              </a:extLst>
            </p:cNvPr>
            <p:cNvSpPr txBox="1"/>
            <p:nvPr/>
          </p:nvSpPr>
          <p:spPr>
            <a:xfrm>
              <a:off x="1343106" y="1205245"/>
              <a:ext cx="1305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서버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EE0C6D3-D088-C044-A331-F091A0D82A88}"/>
              </a:ext>
            </a:extLst>
          </p:cNvPr>
          <p:cNvGrpSpPr/>
          <p:nvPr/>
        </p:nvGrpSpPr>
        <p:grpSpPr>
          <a:xfrm>
            <a:off x="4514323" y="714632"/>
            <a:ext cx="1082246" cy="405841"/>
            <a:chOff x="1174376" y="1205245"/>
            <a:chExt cx="1631886" cy="40584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B7CE8D5-6CB9-C745-9738-07A4076ABFD8}"/>
                </a:ext>
              </a:extLst>
            </p:cNvPr>
            <p:cNvSpPr/>
            <p:nvPr/>
          </p:nvSpPr>
          <p:spPr>
            <a:xfrm>
              <a:off x="1174376" y="1205245"/>
              <a:ext cx="1631886" cy="40584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A449AA-CB73-C349-B593-AA9E35BFD10D}"/>
                </a:ext>
              </a:extLst>
            </p:cNvPr>
            <p:cNvSpPr txBox="1"/>
            <p:nvPr/>
          </p:nvSpPr>
          <p:spPr>
            <a:xfrm>
              <a:off x="1343106" y="1268305"/>
              <a:ext cx="1305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웹사이트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34D8A89-C2B1-3647-8CEF-D8CDB038CDC5}"/>
              </a:ext>
            </a:extLst>
          </p:cNvPr>
          <p:cNvGrpSpPr/>
          <p:nvPr/>
        </p:nvGrpSpPr>
        <p:grpSpPr>
          <a:xfrm>
            <a:off x="4514323" y="1719122"/>
            <a:ext cx="1082246" cy="405841"/>
            <a:chOff x="1174376" y="1205245"/>
            <a:chExt cx="1631886" cy="40584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E914F8E-9079-0F45-B18F-48050541EF97}"/>
                </a:ext>
              </a:extLst>
            </p:cNvPr>
            <p:cNvSpPr/>
            <p:nvPr/>
          </p:nvSpPr>
          <p:spPr>
            <a:xfrm>
              <a:off x="1174376" y="1205245"/>
              <a:ext cx="1631886" cy="40584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12066D-9DFE-764E-87BB-4569A7706B92}"/>
                </a:ext>
              </a:extLst>
            </p:cNvPr>
            <p:cNvSpPr txBox="1"/>
            <p:nvPr/>
          </p:nvSpPr>
          <p:spPr>
            <a:xfrm>
              <a:off x="1343106" y="1268305"/>
              <a:ext cx="1305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모바일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0835C81-C757-5146-8B3B-CAD813E5E34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825523" y="917553"/>
            <a:ext cx="1688800" cy="33176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ECD5ACC-55C3-FD43-B528-0CF4A50E752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825523" y="1526312"/>
            <a:ext cx="1688800" cy="395731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81836FB-28C2-CF47-AC21-D28C652A7FC6}"/>
              </a:ext>
            </a:extLst>
          </p:cNvPr>
          <p:cNvSpPr/>
          <p:nvPr/>
        </p:nvSpPr>
        <p:spPr>
          <a:xfrm rot="20923910">
            <a:off x="3177270" y="811082"/>
            <a:ext cx="8551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웹소켓</a:t>
            </a:r>
            <a:endParaRPr lang="ko-Kore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B83E92C-A985-574D-B949-9C55F71F6172}"/>
              </a:ext>
            </a:extLst>
          </p:cNvPr>
          <p:cNvSpPr/>
          <p:nvPr/>
        </p:nvSpPr>
        <p:spPr>
          <a:xfrm rot="780000">
            <a:off x="2722059" y="1755586"/>
            <a:ext cx="17529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안드로이드 푸시 노티피케이션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8403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2F64520-BA5A-E042-845B-F5BF24F0B604}"/>
              </a:ext>
            </a:extLst>
          </p:cNvPr>
          <p:cNvGrpSpPr/>
          <p:nvPr/>
        </p:nvGrpSpPr>
        <p:grpSpPr>
          <a:xfrm>
            <a:off x="1038051" y="962817"/>
            <a:ext cx="1253204" cy="534681"/>
            <a:chOff x="1174376" y="1076405"/>
            <a:chExt cx="2132711" cy="53468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9D2FB5-4F88-F644-96A2-2E22DAA528CB}"/>
                </a:ext>
              </a:extLst>
            </p:cNvPr>
            <p:cNvSpPr/>
            <p:nvPr/>
          </p:nvSpPr>
          <p:spPr>
            <a:xfrm>
              <a:off x="1174376" y="1076405"/>
              <a:ext cx="2132711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64D639-3C3B-C349-9F8F-9CE9AF63DB12}"/>
                </a:ext>
              </a:extLst>
            </p:cNvPr>
            <p:cNvSpPr txBox="1"/>
            <p:nvPr/>
          </p:nvSpPr>
          <p:spPr>
            <a:xfrm>
              <a:off x="1343107" y="1205245"/>
              <a:ext cx="17851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테스트 </a:t>
              </a:r>
              <a:r>
                <a:rPr kumimoji="1" lang="ko-KR" altLang="en-US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하네스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F652CD-B350-F042-B977-FE8425F7478F}"/>
              </a:ext>
            </a:extLst>
          </p:cNvPr>
          <p:cNvGrpSpPr/>
          <p:nvPr/>
        </p:nvGrpSpPr>
        <p:grpSpPr>
          <a:xfrm>
            <a:off x="1027541" y="1756348"/>
            <a:ext cx="1253204" cy="534681"/>
            <a:chOff x="1174376" y="1076405"/>
            <a:chExt cx="2132711" cy="53468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069E597-D128-8842-B5C7-19FE5366ECB1}"/>
                </a:ext>
              </a:extLst>
            </p:cNvPr>
            <p:cNvSpPr/>
            <p:nvPr/>
          </p:nvSpPr>
          <p:spPr>
            <a:xfrm>
              <a:off x="1174376" y="1076405"/>
              <a:ext cx="2132711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E9BDC-3B97-4743-AC9F-9EEC8D798159}"/>
                </a:ext>
              </a:extLst>
            </p:cNvPr>
            <p:cNvSpPr txBox="1"/>
            <p:nvPr/>
          </p:nvSpPr>
          <p:spPr>
            <a:xfrm>
              <a:off x="1343107" y="1205245"/>
              <a:ext cx="17851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웹소켓</a:t>
              </a:r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어댑터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B001AAC-5B8A-0642-B312-46BFD7D9E366}"/>
              </a:ext>
            </a:extLst>
          </p:cNvPr>
          <p:cNvGrpSpPr/>
          <p:nvPr/>
        </p:nvGrpSpPr>
        <p:grpSpPr>
          <a:xfrm>
            <a:off x="1024563" y="2549879"/>
            <a:ext cx="1253204" cy="534681"/>
            <a:chOff x="1174376" y="1076405"/>
            <a:chExt cx="2132711" cy="53468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7A38EBB-2945-A943-8B7D-4FF85B428D38}"/>
                </a:ext>
              </a:extLst>
            </p:cNvPr>
            <p:cNvSpPr/>
            <p:nvPr/>
          </p:nvSpPr>
          <p:spPr>
            <a:xfrm>
              <a:off x="1174376" y="1076405"/>
              <a:ext cx="2132711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C167A5-06E8-CE49-86F8-1B795C9C55D2}"/>
                </a:ext>
              </a:extLst>
            </p:cNvPr>
            <p:cNvSpPr txBox="1"/>
            <p:nvPr/>
          </p:nvSpPr>
          <p:spPr>
            <a:xfrm>
              <a:off x="1343107" y="1205245"/>
              <a:ext cx="17851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웹사이트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FE5217-7A7D-9149-AD68-474A58BAFC1E}"/>
              </a:ext>
            </a:extLst>
          </p:cNvPr>
          <p:cNvGrpSpPr/>
          <p:nvPr/>
        </p:nvGrpSpPr>
        <p:grpSpPr>
          <a:xfrm>
            <a:off x="4130565" y="1368656"/>
            <a:ext cx="1450428" cy="1310063"/>
            <a:chOff x="3962399" y="1368656"/>
            <a:chExt cx="1450428" cy="1310063"/>
          </a:xfrm>
        </p:grpSpPr>
        <p:sp>
          <p:nvSpPr>
            <p:cNvPr id="2" name="육각형[H] 1">
              <a:extLst>
                <a:ext uri="{FF2B5EF4-FFF2-40B4-BE49-F238E27FC236}">
                  <a16:creationId xmlns:a16="http://schemas.microsoft.com/office/drawing/2014/main" id="{930B49B8-950A-0B43-974E-1FD1A97BE6D8}"/>
                </a:ext>
              </a:extLst>
            </p:cNvPr>
            <p:cNvSpPr/>
            <p:nvPr/>
          </p:nvSpPr>
          <p:spPr>
            <a:xfrm>
              <a:off x="3962399" y="1368656"/>
              <a:ext cx="1450428" cy="1310063"/>
            </a:xfrm>
            <a:prstGeom prst="hexago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3702BF-0AFE-4A4A-A8BB-6D6DE0D9A66D}"/>
                </a:ext>
              </a:extLst>
            </p:cNvPr>
            <p:cNvSpPr txBox="1"/>
            <p:nvPr/>
          </p:nvSpPr>
          <p:spPr>
            <a:xfrm>
              <a:off x="4163136" y="1700521"/>
              <a:ext cx="1048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코어</a:t>
              </a:r>
              <a:endPara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비즈니스</a:t>
              </a:r>
              <a:endPara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로직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475BD23-DB4E-D14E-A8C3-E5141A56173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291255" y="1230158"/>
            <a:ext cx="1671145" cy="5996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2A758B8-D7DF-2743-8374-CA46537592D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280745" y="2014612"/>
            <a:ext cx="1681655" cy="90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E273EF9-C5C6-D449-B42D-B693D755C59C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1651165" y="2291029"/>
            <a:ext cx="2978" cy="25885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A3CD89-D543-E34F-A622-BD480CD2E1CD}"/>
              </a:ext>
            </a:extLst>
          </p:cNvPr>
          <p:cNvSpPr txBox="1"/>
          <p:nvPr/>
        </p:nvSpPr>
        <p:spPr>
          <a:xfrm>
            <a:off x="2385848" y="1737613"/>
            <a:ext cx="1048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UI </a:t>
            </a:r>
            <a:r>
              <a: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포트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F93BDBA-7AAE-F240-ADA3-F9F7BFFAC49F}"/>
              </a:ext>
            </a:extLst>
          </p:cNvPr>
          <p:cNvGrpSpPr/>
          <p:nvPr/>
        </p:nvGrpSpPr>
        <p:grpSpPr>
          <a:xfrm>
            <a:off x="7441323" y="962817"/>
            <a:ext cx="1253204" cy="534681"/>
            <a:chOff x="1174376" y="1076405"/>
            <a:chExt cx="2132711" cy="53468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9D84ED5-B3F1-0348-BE3D-328BA70C3EA1}"/>
                </a:ext>
              </a:extLst>
            </p:cNvPr>
            <p:cNvSpPr/>
            <p:nvPr/>
          </p:nvSpPr>
          <p:spPr>
            <a:xfrm>
              <a:off x="1174376" y="1076405"/>
              <a:ext cx="2132711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3DC3DB-BA99-E345-A60E-84CC87C77C62}"/>
                </a:ext>
              </a:extLst>
            </p:cNvPr>
            <p:cNvSpPr txBox="1"/>
            <p:nvPr/>
          </p:nvSpPr>
          <p:spPr>
            <a:xfrm>
              <a:off x="1343107" y="1110653"/>
              <a:ext cx="1785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인메모리</a:t>
              </a:r>
              <a:endPara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어댑터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7504C65-A3BE-4D41-930C-9B13AF238CB3}"/>
              </a:ext>
            </a:extLst>
          </p:cNvPr>
          <p:cNvGrpSpPr/>
          <p:nvPr/>
        </p:nvGrpSpPr>
        <p:grpSpPr>
          <a:xfrm>
            <a:off x="7430813" y="1756348"/>
            <a:ext cx="1253204" cy="534681"/>
            <a:chOff x="1174376" y="1076405"/>
            <a:chExt cx="2132711" cy="53468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7B24AD9-A117-1B44-ACEB-266BBED4608F}"/>
                </a:ext>
              </a:extLst>
            </p:cNvPr>
            <p:cNvSpPr/>
            <p:nvPr/>
          </p:nvSpPr>
          <p:spPr>
            <a:xfrm>
              <a:off x="1174376" y="1076405"/>
              <a:ext cx="2132711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EC0A6C-02E9-A945-98B0-DE2BC88D220B}"/>
                </a:ext>
              </a:extLst>
            </p:cNvPr>
            <p:cNvSpPr txBox="1"/>
            <p:nvPr/>
          </p:nvSpPr>
          <p:spPr>
            <a:xfrm>
              <a:off x="1343107" y="1205245"/>
              <a:ext cx="17851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SQL</a:t>
              </a:r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어댑터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4BC7C91-EE72-424D-A960-4E8D94D73232}"/>
              </a:ext>
            </a:extLst>
          </p:cNvPr>
          <p:cNvGrpSpPr/>
          <p:nvPr/>
        </p:nvGrpSpPr>
        <p:grpSpPr>
          <a:xfrm>
            <a:off x="7427835" y="2549879"/>
            <a:ext cx="1253204" cy="534681"/>
            <a:chOff x="1174376" y="1076405"/>
            <a:chExt cx="2132711" cy="53468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8F36C-D3AF-7547-84CC-8D26783B9792}"/>
                </a:ext>
              </a:extLst>
            </p:cNvPr>
            <p:cNvSpPr/>
            <p:nvPr/>
          </p:nvSpPr>
          <p:spPr>
            <a:xfrm>
              <a:off x="1174376" y="1076405"/>
              <a:ext cx="2132711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A6F5BDA-2EC6-1D49-AF38-6C14DE04FACE}"/>
                </a:ext>
              </a:extLst>
            </p:cNvPr>
            <p:cNvSpPr txBox="1"/>
            <p:nvPr/>
          </p:nvSpPr>
          <p:spPr>
            <a:xfrm>
              <a:off x="1343107" y="1110653"/>
              <a:ext cx="1785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SQL</a:t>
              </a:r>
            </a:p>
            <a:p>
              <a:pPr algn="ctr"/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데이터베이스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767A087-3A0B-BA40-BFA2-30DDDEE0C59E}"/>
              </a:ext>
            </a:extLst>
          </p:cNvPr>
          <p:cNvCxnSpPr>
            <a:cxnSpLocks/>
            <a:stCxn id="48" idx="0"/>
            <a:endCxn id="45" idx="2"/>
          </p:cNvCxnSpPr>
          <p:nvPr/>
        </p:nvCxnSpPr>
        <p:spPr>
          <a:xfrm flipV="1">
            <a:off x="8054437" y="2291029"/>
            <a:ext cx="2978" cy="25885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6BC7250-87F8-C44A-9E77-8D19C02B8DEA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5680141" y="1230158"/>
            <a:ext cx="1761182" cy="64595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8B3EB28-2E7C-194C-8135-5F5BD6801208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5680141" y="2023689"/>
            <a:ext cx="175067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503C6EA-0A33-6C4D-8DD2-1B7348263769}"/>
              </a:ext>
            </a:extLst>
          </p:cNvPr>
          <p:cNvSpPr txBox="1"/>
          <p:nvPr/>
        </p:nvSpPr>
        <p:spPr>
          <a:xfrm>
            <a:off x="6022818" y="2069853"/>
            <a:ext cx="1201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데이터 저장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포트</a:t>
            </a:r>
          </a:p>
        </p:txBody>
      </p:sp>
    </p:spTree>
    <p:extLst>
      <p:ext uri="{BB962C8B-B14F-4D97-AF65-F5344CB8AC3E}">
        <p14:creationId xmlns:p14="http://schemas.microsoft.com/office/powerpoint/2010/main" val="78065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943BD6-27D6-5341-8B5E-69DD96389CC3}"/>
              </a:ext>
            </a:extLst>
          </p:cNvPr>
          <p:cNvGrpSpPr/>
          <p:nvPr/>
        </p:nvGrpSpPr>
        <p:grpSpPr>
          <a:xfrm>
            <a:off x="1437443" y="1582928"/>
            <a:ext cx="1957398" cy="534681"/>
            <a:chOff x="1437443" y="1582928"/>
            <a:chExt cx="1957398" cy="53468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9D2FB5-4F88-F644-96A2-2E22DAA528CB}"/>
                </a:ext>
              </a:extLst>
            </p:cNvPr>
            <p:cNvSpPr/>
            <p:nvPr/>
          </p:nvSpPr>
          <p:spPr>
            <a:xfrm>
              <a:off x="1437443" y="1582928"/>
              <a:ext cx="1957398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64D639-3C3B-C349-9F8F-9CE9AF63DB12}"/>
                </a:ext>
              </a:extLst>
            </p:cNvPr>
            <p:cNvSpPr txBox="1"/>
            <p:nvPr/>
          </p:nvSpPr>
          <p:spPr>
            <a:xfrm>
              <a:off x="1592304" y="1711768"/>
              <a:ext cx="163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SenderEndPoint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475BD23-DB4E-D14E-A8C3-E5141A56173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V="1">
            <a:off x="2411491" y="2117609"/>
            <a:ext cx="4651" cy="47956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CA328A-AFFA-3F49-8CCF-68662B0DD4F5}"/>
              </a:ext>
            </a:extLst>
          </p:cNvPr>
          <p:cNvGrpSpPr/>
          <p:nvPr/>
        </p:nvGrpSpPr>
        <p:grpSpPr>
          <a:xfrm>
            <a:off x="1432792" y="2597177"/>
            <a:ext cx="1957398" cy="534681"/>
            <a:chOff x="1174376" y="1076405"/>
            <a:chExt cx="2132711" cy="53468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71CA56D-9252-A449-B79B-E36EE3486CA0}"/>
                </a:ext>
              </a:extLst>
            </p:cNvPr>
            <p:cNvSpPr/>
            <p:nvPr/>
          </p:nvSpPr>
          <p:spPr>
            <a:xfrm>
              <a:off x="1174376" y="1076405"/>
              <a:ext cx="2132711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C4D808-7B44-CB4E-9E7A-2D71CCE9C04E}"/>
                </a:ext>
              </a:extLst>
            </p:cNvPr>
            <p:cNvSpPr txBox="1"/>
            <p:nvPr/>
          </p:nvSpPr>
          <p:spPr>
            <a:xfrm>
              <a:off x="1343107" y="1205245"/>
              <a:ext cx="17851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UI </a:t>
              </a:r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어댑터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2F92FB9-6284-924D-86EB-666CCCBD5099}"/>
              </a:ext>
            </a:extLst>
          </p:cNvPr>
          <p:cNvSpPr txBox="1"/>
          <p:nvPr/>
        </p:nvSpPr>
        <p:spPr>
          <a:xfrm>
            <a:off x="2524012" y="2226639"/>
            <a:ext cx="70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호출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CCFB7B-B538-C94D-B428-E3280BF89B01}"/>
              </a:ext>
            </a:extLst>
          </p:cNvPr>
          <p:cNvSpPr txBox="1"/>
          <p:nvPr/>
        </p:nvSpPr>
        <p:spPr>
          <a:xfrm>
            <a:off x="1186862" y="1232557"/>
            <a:ext cx="1112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이벤트 전송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3E42738-BC6C-9A49-A606-F0A381A5F6CF}"/>
              </a:ext>
            </a:extLst>
          </p:cNvPr>
          <p:cNvGrpSpPr/>
          <p:nvPr/>
        </p:nvGrpSpPr>
        <p:grpSpPr>
          <a:xfrm>
            <a:off x="4038753" y="642052"/>
            <a:ext cx="1957398" cy="590505"/>
            <a:chOff x="1174376" y="1076405"/>
            <a:chExt cx="2132711" cy="59050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159288D-598A-A647-B7F9-8F1CF6763C10}"/>
                </a:ext>
              </a:extLst>
            </p:cNvPr>
            <p:cNvSpPr/>
            <p:nvPr/>
          </p:nvSpPr>
          <p:spPr>
            <a:xfrm>
              <a:off x="1174376" y="1076405"/>
              <a:ext cx="2132711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4B34BF-8521-0243-BF2A-9244A3D75309}"/>
                </a:ext>
              </a:extLst>
            </p:cNvPr>
            <p:cNvSpPr txBox="1"/>
            <p:nvPr/>
          </p:nvSpPr>
          <p:spPr>
            <a:xfrm>
              <a:off x="1343107" y="1205245"/>
              <a:ext cx="1785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SenderEndPoint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BB0ADA2-C70E-7C41-8112-E13D3DC4BCE2}"/>
              </a:ext>
            </a:extLst>
          </p:cNvPr>
          <p:cNvGrpSpPr/>
          <p:nvPr/>
        </p:nvGrpSpPr>
        <p:grpSpPr>
          <a:xfrm>
            <a:off x="6747933" y="1582928"/>
            <a:ext cx="1957398" cy="534681"/>
            <a:chOff x="1174376" y="1076405"/>
            <a:chExt cx="2132711" cy="53468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4D7F794-F0E2-C546-BF52-29F5600F97B1}"/>
                </a:ext>
              </a:extLst>
            </p:cNvPr>
            <p:cNvSpPr/>
            <p:nvPr/>
          </p:nvSpPr>
          <p:spPr>
            <a:xfrm>
              <a:off x="1174376" y="1076405"/>
              <a:ext cx="2132711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26FBD71-B1C0-E94F-865B-80B5E4739AF7}"/>
                </a:ext>
              </a:extLst>
            </p:cNvPr>
            <p:cNvSpPr txBox="1"/>
            <p:nvPr/>
          </p:nvSpPr>
          <p:spPr>
            <a:xfrm>
              <a:off x="1343107" y="1205245"/>
              <a:ext cx="17851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Receiver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EndPoint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4CEFBD9-3F95-9544-A679-97480244E98B}"/>
              </a:ext>
            </a:extLst>
          </p:cNvPr>
          <p:cNvCxnSpPr>
            <a:cxnSpLocks/>
            <a:stCxn id="66" idx="0"/>
            <a:endCxn id="62" idx="2"/>
          </p:cNvCxnSpPr>
          <p:nvPr/>
        </p:nvCxnSpPr>
        <p:spPr>
          <a:xfrm flipV="1">
            <a:off x="7721981" y="2117609"/>
            <a:ext cx="4651" cy="47956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E64F0BF-788F-B348-A39C-E40E4FB7C253}"/>
              </a:ext>
            </a:extLst>
          </p:cNvPr>
          <p:cNvGrpSpPr/>
          <p:nvPr/>
        </p:nvGrpSpPr>
        <p:grpSpPr>
          <a:xfrm>
            <a:off x="6743282" y="2597177"/>
            <a:ext cx="1957398" cy="534681"/>
            <a:chOff x="1174376" y="1076405"/>
            <a:chExt cx="2132711" cy="53468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C07F6F7-ECD4-8946-B40F-671B66FA1189}"/>
                </a:ext>
              </a:extLst>
            </p:cNvPr>
            <p:cNvSpPr/>
            <p:nvPr/>
          </p:nvSpPr>
          <p:spPr>
            <a:xfrm>
              <a:off x="1174376" y="1076405"/>
              <a:ext cx="2132711" cy="53468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0CE3F90-AB02-FA4D-AF39-3082DFC0A06F}"/>
                </a:ext>
              </a:extLst>
            </p:cNvPr>
            <p:cNvSpPr txBox="1"/>
            <p:nvPr/>
          </p:nvSpPr>
          <p:spPr>
            <a:xfrm>
              <a:off x="1343107" y="1205245"/>
              <a:ext cx="17851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UI </a:t>
              </a:r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어댑터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AD3E42D-FD08-7541-8EBD-AF62BECC2EEC}"/>
              </a:ext>
            </a:extLst>
          </p:cNvPr>
          <p:cNvSpPr txBox="1"/>
          <p:nvPr/>
        </p:nvSpPr>
        <p:spPr>
          <a:xfrm>
            <a:off x="7609461" y="2246805"/>
            <a:ext cx="801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구현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73E0FCF-3CDA-BE46-94E2-7124CA591A22}"/>
              </a:ext>
            </a:extLst>
          </p:cNvPr>
          <p:cNvSpPr txBox="1"/>
          <p:nvPr/>
        </p:nvSpPr>
        <p:spPr>
          <a:xfrm>
            <a:off x="7717330" y="1224008"/>
            <a:ext cx="1112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이벤트 전송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A8071564-0AAB-9043-BEB3-BAFB28E0AB9A}"/>
              </a:ext>
            </a:extLst>
          </p:cNvPr>
          <p:cNvCxnSpPr>
            <a:stCxn id="16" idx="0"/>
            <a:endCxn id="59" idx="1"/>
          </p:cNvCxnSpPr>
          <p:nvPr/>
        </p:nvCxnSpPr>
        <p:spPr>
          <a:xfrm rot="5400000" flipH="1" flipV="1">
            <a:off x="2890680" y="434856"/>
            <a:ext cx="673535" cy="162261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71610E2-A955-7C46-9603-83C406C43C10}"/>
              </a:ext>
            </a:extLst>
          </p:cNvPr>
          <p:cNvCxnSpPr>
            <a:cxnSpLocks/>
            <a:stCxn id="59" idx="3"/>
            <a:endCxn id="62" idx="0"/>
          </p:cNvCxnSpPr>
          <p:nvPr/>
        </p:nvCxnSpPr>
        <p:spPr>
          <a:xfrm>
            <a:off x="5996151" y="909393"/>
            <a:ext cx="1730481" cy="673535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82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1341</TotalTime>
  <Words>78</Words>
  <Application>Microsoft Macintosh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118</cp:revision>
  <dcterms:created xsi:type="dcterms:W3CDTF">2020-12-16T11:48:58Z</dcterms:created>
  <dcterms:modified xsi:type="dcterms:W3CDTF">2021-06-30T22:49:20Z</dcterms:modified>
</cp:coreProperties>
</file>