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/>
    <p:restoredTop sz="94722"/>
  </p:normalViewPr>
  <p:slideViewPr>
    <p:cSldViewPr snapToGrid="0" snapToObjects="1">
      <p:cViewPr varScale="1">
        <p:scale>
          <a:sx n="112" d="100"/>
          <a:sy n="112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2B18E6-5966-3349-A023-BA14D5E08EB4}"/>
              </a:ext>
            </a:extLst>
          </p:cNvPr>
          <p:cNvGrpSpPr/>
          <p:nvPr/>
        </p:nvGrpSpPr>
        <p:grpSpPr>
          <a:xfrm>
            <a:off x="5042825" y="4521170"/>
            <a:ext cx="1858384" cy="1107226"/>
            <a:chOff x="5166808" y="4313774"/>
            <a:chExt cx="1858384" cy="1107226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166808" y="4313774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281108" y="4346619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166808" y="4656463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550722" y="4689309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186</Words>
  <Application>Microsoft Macintosh PowerPoint</Application>
  <PresentationFormat>와이드스크린</PresentationFormat>
  <Paragraphs>127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36</cp:revision>
  <dcterms:created xsi:type="dcterms:W3CDTF">2020-12-16T11:48:58Z</dcterms:created>
  <dcterms:modified xsi:type="dcterms:W3CDTF">2020-12-16T23:18:28Z</dcterms:modified>
</cp:coreProperties>
</file>