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56" r:id="rId7"/>
    <p:sldMasterId id="2147483768" r:id="rId8"/>
    <p:sldMasterId id="2147483780" r:id="rId9"/>
    <p:sldMasterId id="2147483792" r:id="rId10"/>
    <p:sldMasterId id="2147483804" r:id="rId11"/>
    <p:sldMasterId id="2147483816" r:id="rId12"/>
    <p:sldMasterId id="2147483828" r:id="rId13"/>
    <p:sldMasterId id="2147483840" r:id="rId14"/>
  </p:sldMasterIdLst>
  <p:sldIdLst>
    <p:sldId id="256" r:id="rId1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DAC2"/>
    <a:srgbClr val="2F282E"/>
    <a:srgbClr val="6D6D6E"/>
    <a:srgbClr val="42759F"/>
    <a:srgbClr val="FA9ECE"/>
    <a:srgbClr val="918DB6"/>
    <a:srgbClr val="F6F7F9"/>
    <a:srgbClr val="2F292E"/>
    <a:srgbClr val="F4EBD1"/>
    <a:srgbClr val="79CE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07" autoAdjust="0"/>
    <p:restoredTop sz="86395"/>
  </p:normalViewPr>
  <p:slideViewPr>
    <p:cSldViewPr snapToGrid="0">
      <p:cViewPr varScale="1">
        <p:scale>
          <a:sx n="125" d="100"/>
          <a:sy n="125" d="100"/>
        </p:scale>
        <p:origin x="832" y="176"/>
      </p:cViewPr>
      <p:guideLst>
        <p:guide orient="horz" pos="436"/>
        <p:guide pos="3120"/>
        <p:guide orient="horz" pos="22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10" Type="http://schemas.openxmlformats.org/officeDocument/2006/relationships/slideMaster" Target="slideMasters/slideMaster10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37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63237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889" indent="0" algn="ctr">
              <a:buNone/>
              <a:defRPr sz="1500"/>
            </a:lvl2pPr>
            <a:lvl3pPr marL="685779" indent="0" algn="ctr">
              <a:buNone/>
              <a:defRPr sz="1351"/>
            </a:lvl3pPr>
            <a:lvl4pPr marL="1028668" indent="0" algn="ctr">
              <a:buNone/>
              <a:defRPr sz="1200"/>
            </a:lvl4pPr>
            <a:lvl5pPr marL="1371558" indent="0" algn="ctr">
              <a:buNone/>
              <a:defRPr sz="1200"/>
            </a:lvl5pPr>
            <a:lvl6pPr marL="1714447" indent="0" algn="ctr">
              <a:buNone/>
              <a:defRPr sz="1200"/>
            </a:lvl6pPr>
            <a:lvl7pPr marL="2057337" indent="0" algn="ctr">
              <a:buNone/>
              <a:defRPr sz="1200"/>
            </a:lvl7pPr>
            <a:lvl8pPr marL="2400226" indent="0" algn="ctr">
              <a:buNone/>
              <a:defRPr sz="1200"/>
            </a:lvl8pPr>
            <a:lvl9pPr marL="2743115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91761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24234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80" y="1709746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80" y="4589471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79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11419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96791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9" indent="0">
              <a:buNone/>
              <a:defRPr sz="1500" b="1"/>
            </a:lvl2pPr>
            <a:lvl3pPr marL="685779" indent="0">
              <a:buNone/>
              <a:defRPr sz="1351" b="1"/>
            </a:lvl3pPr>
            <a:lvl4pPr marL="1028668" indent="0">
              <a:buNone/>
              <a:defRPr sz="1200" b="1"/>
            </a:lvl4pPr>
            <a:lvl5pPr marL="1371558" indent="0">
              <a:buNone/>
              <a:defRPr sz="1200" b="1"/>
            </a:lvl5pPr>
            <a:lvl6pPr marL="1714447" indent="0">
              <a:buNone/>
              <a:defRPr sz="1200" b="1"/>
            </a:lvl6pPr>
            <a:lvl7pPr marL="2057337" indent="0">
              <a:buNone/>
              <a:defRPr sz="1200" b="1"/>
            </a:lvl7pPr>
            <a:lvl8pPr marL="2400226" indent="0">
              <a:buNone/>
              <a:defRPr sz="1200" b="1"/>
            </a:lvl8pPr>
            <a:lvl9pPr marL="2743115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5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9" indent="0">
              <a:buNone/>
              <a:defRPr sz="1500" b="1"/>
            </a:lvl2pPr>
            <a:lvl3pPr marL="685779" indent="0">
              <a:buNone/>
              <a:defRPr sz="1351" b="1"/>
            </a:lvl3pPr>
            <a:lvl4pPr marL="1028668" indent="0">
              <a:buNone/>
              <a:defRPr sz="1200" b="1"/>
            </a:lvl4pPr>
            <a:lvl5pPr marL="1371558" indent="0">
              <a:buNone/>
              <a:defRPr sz="1200" b="1"/>
            </a:lvl5pPr>
            <a:lvl6pPr marL="1714447" indent="0">
              <a:buNone/>
              <a:defRPr sz="1200" b="1"/>
            </a:lvl6pPr>
            <a:lvl7pPr marL="2057337" indent="0">
              <a:buNone/>
              <a:defRPr sz="1200" b="1"/>
            </a:lvl7pPr>
            <a:lvl8pPr marL="2400226" indent="0">
              <a:buNone/>
              <a:defRPr sz="1200" b="1"/>
            </a:lvl8pPr>
            <a:lvl9pPr marL="2743115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5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80485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84399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299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33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9" indent="0">
              <a:buNone/>
              <a:defRPr sz="1051"/>
            </a:lvl2pPr>
            <a:lvl3pPr marL="685779" indent="0">
              <a:buNone/>
              <a:defRPr sz="900"/>
            </a:lvl3pPr>
            <a:lvl4pPr marL="1028668" indent="0">
              <a:buNone/>
              <a:defRPr sz="751"/>
            </a:lvl4pPr>
            <a:lvl5pPr marL="1371558" indent="0">
              <a:buNone/>
              <a:defRPr sz="751"/>
            </a:lvl5pPr>
            <a:lvl6pPr marL="1714447" indent="0">
              <a:buNone/>
              <a:defRPr sz="751"/>
            </a:lvl6pPr>
            <a:lvl7pPr marL="2057337" indent="0">
              <a:buNone/>
              <a:defRPr sz="751"/>
            </a:lvl7pPr>
            <a:lvl8pPr marL="2400226" indent="0">
              <a:buNone/>
              <a:defRPr sz="751"/>
            </a:lvl8pPr>
            <a:lvl9pPr marL="2743115" indent="0">
              <a:buNone/>
              <a:defRPr sz="75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95219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33"/>
            <a:ext cx="501491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889" indent="0">
              <a:buNone/>
              <a:defRPr sz="2100"/>
            </a:lvl2pPr>
            <a:lvl3pPr marL="685779" indent="0">
              <a:buNone/>
              <a:defRPr sz="1800"/>
            </a:lvl3pPr>
            <a:lvl4pPr marL="1028668" indent="0">
              <a:buNone/>
              <a:defRPr sz="1500"/>
            </a:lvl4pPr>
            <a:lvl5pPr marL="1371558" indent="0">
              <a:buNone/>
              <a:defRPr sz="1500"/>
            </a:lvl5pPr>
            <a:lvl6pPr marL="1714447" indent="0">
              <a:buNone/>
              <a:defRPr sz="1500"/>
            </a:lvl6pPr>
            <a:lvl7pPr marL="2057337" indent="0">
              <a:buNone/>
              <a:defRPr sz="1500"/>
            </a:lvl7pPr>
            <a:lvl8pPr marL="2400226" indent="0">
              <a:buNone/>
              <a:defRPr sz="1500"/>
            </a:lvl8pPr>
            <a:lvl9pPr marL="2743115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9" indent="0">
              <a:buNone/>
              <a:defRPr sz="1051"/>
            </a:lvl2pPr>
            <a:lvl3pPr marL="685779" indent="0">
              <a:buNone/>
              <a:defRPr sz="900"/>
            </a:lvl3pPr>
            <a:lvl4pPr marL="1028668" indent="0">
              <a:buNone/>
              <a:defRPr sz="751"/>
            </a:lvl4pPr>
            <a:lvl5pPr marL="1371558" indent="0">
              <a:buNone/>
              <a:defRPr sz="751"/>
            </a:lvl5pPr>
            <a:lvl6pPr marL="1714447" indent="0">
              <a:buNone/>
              <a:defRPr sz="751"/>
            </a:lvl6pPr>
            <a:lvl7pPr marL="2057337" indent="0">
              <a:buNone/>
              <a:defRPr sz="751"/>
            </a:lvl7pPr>
            <a:lvl8pPr marL="2400226" indent="0">
              <a:buNone/>
              <a:defRPr sz="751"/>
            </a:lvl8pPr>
            <a:lvl9pPr marL="2743115" indent="0">
              <a:buNone/>
              <a:defRPr sz="75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8000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96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41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44948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41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9112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889" indent="0" algn="ctr">
              <a:buNone/>
              <a:defRPr sz="1500"/>
            </a:lvl2pPr>
            <a:lvl3pPr marL="685779" indent="0" algn="ctr">
              <a:buNone/>
              <a:defRPr sz="1351"/>
            </a:lvl3pPr>
            <a:lvl4pPr marL="1028668" indent="0" algn="ctr">
              <a:buNone/>
              <a:defRPr sz="1200"/>
            </a:lvl4pPr>
            <a:lvl5pPr marL="1371558" indent="0" algn="ctr">
              <a:buNone/>
              <a:defRPr sz="1200"/>
            </a:lvl5pPr>
            <a:lvl6pPr marL="1714447" indent="0" algn="ctr">
              <a:buNone/>
              <a:defRPr sz="1200"/>
            </a:lvl6pPr>
            <a:lvl7pPr marL="2057337" indent="0" algn="ctr">
              <a:buNone/>
              <a:defRPr sz="1200"/>
            </a:lvl7pPr>
            <a:lvl8pPr marL="2400226" indent="0" algn="ctr">
              <a:buNone/>
              <a:defRPr sz="1200"/>
            </a:lvl8pPr>
            <a:lvl9pPr marL="2743115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29420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5965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80" y="1709746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80" y="4589471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79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23707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30424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9" indent="0">
              <a:buNone/>
              <a:defRPr sz="1500" b="1"/>
            </a:lvl2pPr>
            <a:lvl3pPr marL="685779" indent="0">
              <a:buNone/>
              <a:defRPr sz="1351" b="1"/>
            </a:lvl3pPr>
            <a:lvl4pPr marL="1028668" indent="0">
              <a:buNone/>
              <a:defRPr sz="1200" b="1"/>
            </a:lvl4pPr>
            <a:lvl5pPr marL="1371558" indent="0">
              <a:buNone/>
              <a:defRPr sz="1200" b="1"/>
            </a:lvl5pPr>
            <a:lvl6pPr marL="1714447" indent="0">
              <a:buNone/>
              <a:defRPr sz="1200" b="1"/>
            </a:lvl6pPr>
            <a:lvl7pPr marL="2057337" indent="0">
              <a:buNone/>
              <a:defRPr sz="1200" b="1"/>
            </a:lvl7pPr>
            <a:lvl8pPr marL="2400226" indent="0">
              <a:buNone/>
              <a:defRPr sz="1200" b="1"/>
            </a:lvl8pPr>
            <a:lvl9pPr marL="2743115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5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9" indent="0">
              <a:buNone/>
              <a:defRPr sz="1500" b="1"/>
            </a:lvl2pPr>
            <a:lvl3pPr marL="685779" indent="0">
              <a:buNone/>
              <a:defRPr sz="1351" b="1"/>
            </a:lvl3pPr>
            <a:lvl4pPr marL="1028668" indent="0">
              <a:buNone/>
              <a:defRPr sz="1200" b="1"/>
            </a:lvl4pPr>
            <a:lvl5pPr marL="1371558" indent="0">
              <a:buNone/>
              <a:defRPr sz="1200" b="1"/>
            </a:lvl5pPr>
            <a:lvl6pPr marL="1714447" indent="0">
              <a:buNone/>
              <a:defRPr sz="1200" b="1"/>
            </a:lvl6pPr>
            <a:lvl7pPr marL="2057337" indent="0">
              <a:buNone/>
              <a:defRPr sz="1200" b="1"/>
            </a:lvl7pPr>
            <a:lvl8pPr marL="2400226" indent="0">
              <a:buNone/>
              <a:defRPr sz="1200" b="1"/>
            </a:lvl8pPr>
            <a:lvl9pPr marL="2743115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5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29158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9109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60629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33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9" indent="0">
              <a:buNone/>
              <a:defRPr sz="1051"/>
            </a:lvl2pPr>
            <a:lvl3pPr marL="685779" indent="0">
              <a:buNone/>
              <a:defRPr sz="900"/>
            </a:lvl3pPr>
            <a:lvl4pPr marL="1028668" indent="0">
              <a:buNone/>
              <a:defRPr sz="751"/>
            </a:lvl4pPr>
            <a:lvl5pPr marL="1371558" indent="0">
              <a:buNone/>
              <a:defRPr sz="751"/>
            </a:lvl5pPr>
            <a:lvl6pPr marL="1714447" indent="0">
              <a:buNone/>
              <a:defRPr sz="751"/>
            </a:lvl6pPr>
            <a:lvl7pPr marL="2057337" indent="0">
              <a:buNone/>
              <a:defRPr sz="751"/>
            </a:lvl7pPr>
            <a:lvl8pPr marL="2400226" indent="0">
              <a:buNone/>
              <a:defRPr sz="751"/>
            </a:lvl8pPr>
            <a:lvl9pPr marL="2743115" indent="0">
              <a:buNone/>
              <a:defRPr sz="75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26161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33"/>
            <a:ext cx="501491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889" indent="0">
              <a:buNone/>
              <a:defRPr sz="2100"/>
            </a:lvl2pPr>
            <a:lvl3pPr marL="685779" indent="0">
              <a:buNone/>
              <a:defRPr sz="1800"/>
            </a:lvl3pPr>
            <a:lvl4pPr marL="1028668" indent="0">
              <a:buNone/>
              <a:defRPr sz="1500"/>
            </a:lvl4pPr>
            <a:lvl5pPr marL="1371558" indent="0">
              <a:buNone/>
              <a:defRPr sz="1500"/>
            </a:lvl5pPr>
            <a:lvl6pPr marL="1714447" indent="0">
              <a:buNone/>
              <a:defRPr sz="1500"/>
            </a:lvl6pPr>
            <a:lvl7pPr marL="2057337" indent="0">
              <a:buNone/>
              <a:defRPr sz="1500"/>
            </a:lvl7pPr>
            <a:lvl8pPr marL="2400226" indent="0">
              <a:buNone/>
              <a:defRPr sz="1500"/>
            </a:lvl8pPr>
            <a:lvl9pPr marL="2743115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9" indent="0">
              <a:buNone/>
              <a:defRPr sz="1051"/>
            </a:lvl2pPr>
            <a:lvl3pPr marL="685779" indent="0">
              <a:buNone/>
              <a:defRPr sz="900"/>
            </a:lvl3pPr>
            <a:lvl4pPr marL="1028668" indent="0">
              <a:buNone/>
              <a:defRPr sz="751"/>
            </a:lvl4pPr>
            <a:lvl5pPr marL="1371558" indent="0">
              <a:buNone/>
              <a:defRPr sz="751"/>
            </a:lvl5pPr>
            <a:lvl6pPr marL="1714447" indent="0">
              <a:buNone/>
              <a:defRPr sz="751"/>
            </a:lvl6pPr>
            <a:lvl7pPr marL="2057337" indent="0">
              <a:buNone/>
              <a:defRPr sz="751"/>
            </a:lvl7pPr>
            <a:lvl8pPr marL="2400226" indent="0">
              <a:buNone/>
              <a:defRPr sz="751"/>
            </a:lvl8pPr>
            <a:lvl9pPr marL="2743115" indent="0">
              <a:buNone/>
              <a:defRPr sz="75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540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889" indent="0" algn="ctr">
              <a:buNone/>
              <a:defRPr sz="1500"/>
            </a:lvl2pPr>
            <a:lvl3pPr marL="685779" indent="0" algn="ctr">
              <a:buNone/>
              <a:defRPr sz="1351"/>
            </a:lvl3pPr>
            <a:lvl4pPr marL="1028668" indent="0" algn="ctr">
              <a:buNone/>
              <a:defRPr sz="1200"/>
            </a:lvl4pPr>
            <a:lvl5pPr marL="1371558" indent="0" algn="ctr">
              <a:buNone/>
              <a:defRPr sz="1200"/>
            </a:lvl5pPr>
            <a:lvl6pPr marL="1714447" indent="0" algn="ctr">
              <a:buNone/>
              <a:defRPr sz="1200"/>
            </a:lvl6pPr>
            <a:lvl7pPr marL="2057337" indent="0" algn="ctr">
              <a:buNone/>
              <a:defRPr sz="1200"/>
            </a:lvl7pPr>
            <a:lvl8pPr marL="2400226" indent="0" algn="ctr">
              <a:buNone/>
              <a:defRPr sz="1200"/>
            </a:lvl8pPr>
            <a:lvl9pPr marL="2743115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8501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55008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41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6280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889" indent="0" algn="ctr">
              <a:buNone/>
              <a:defRPr sz="1500"/>
            </a:lvl2pPr>
            <a:lvl3pPr marL="685779" indent="0" algn="ctr">
              <a:buNone/>
              <a:defRPr sz="1351"/>
            </a:lvl3pPr>
            <a:lvl4pPr marL="1028668" indent="0" algn="ctr">
              <a:buNone/>
              <a:defRPr sz="1200"/>
            </a:lvl4pPr>
            <a:lvl5pPr marL="1371558" indent="0" algn="ctr">
              <a:buNone/>
              <a:defRPr sz="1200"/>
            </a:lvl5pPr>
            <a:lvl6pPr marL="1714447" indent="0" algn="ctr">
              <a:buNone/>
              <a:defRPr sz="1200"/>
            </a:lvl6pPr>
            <a:lvl7pPr marL="2057337" indent="0" algn="ctr">
              <a:buNone/>
              <a:defRPr sz="1200"/>
            </a:lvl7pPr>
            <a:lvl8pPr marL="2400226" indent="0" algn="ctr">
              <a:buNone/>
              <a:defRPr sz="1200"/>
            </a:lvl8pPr>
            <a:lvl9pPr marL="2743115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2468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15652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80" y="1709746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80" y="4589471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79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50044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58368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9" indent="0">
              <a:buNone/>
              <a:defRPr sz="1500" b="1"/>
            </a:lvl2pPr>
            <a:lvl3pPr marL="685779" indent="0">
              <a:buNone/>
              <a:defRPr sz="1351" b="1"/>
            </a:lvl3pPr>
            <a:lvl4pPr marL="1028668" indent="0">
              <a:buNone/>
              <a:defRPr sz="1200" b="1"/>
            </a:lvl4pPr>
            <a:lvl5pPr marL="1371558" indent="0">
              <a:buNone/>
              <a:defRPr sz="1200" b="1"/>
            </a:lvl5pPr>
            <a:lvl6pPr marL="1714447" indent="0">
              <a:buNone/>
              <a:defRPr sz="1200" b="1"/>
            </a:lvl6pPr>
            <a:lvl7pPr marL="2057337" indent="0">
              <a:buNone/>
              <a:defRPr sz="1200" b="1"/>
            </a:lvl7pPr>
            <a:lvl8pPr marL="2400226" indent="0">
              <a:buNone/>
              <a:defRPr sz="1200" b="1"/>
            </a:lvl8pPr>
            <a:lvl9pPr marL="2743115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5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9" indent="0">
              <a:buNone/>
              <a:defRPr sz="1500" b="1"/>
            </a:lvl2pPr>
            <a:lvl3pPr marL="685779" indent="0">
              <a:buNone/>
              <a:defRPr sz="1351" b="1"/>
            </a:lvl3pPr>
            <a:lvl4pPr marL="1028668" indent="0">
              <a:buNone/>
              <a:defRPr sz="1200" b="1"/>
            </a:lvl4pPr>
            <a:lvl5pPr marL="1371558" indent="0">
              <a:buNone/>
              <a:defRPr sz="1200" b="1"/>
            </a:lvl5pPr>
            <a:lvl6pPr marL="1714447" indent="0">
              <a:buNone/>
              <a:defRPr sz="1200" b="1"/>
            </a:lvl6pPr>
            <a:lvl7pPr marL="2057337" indent="0">
              <a:buNone/>
              <a:defRPr sz="1200" b="1"/>
            </a:lvl7pPr>
            <a:lvl8pPr marL="2400226" indent="0">
              <a:buNone/>
              <a:defRPr sz="1200" b="1"/>
            </a:lvl8pPr>
            <a:lvl9pPr marL="2743115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5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54102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37488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62716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33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9" indent="0">
              <a:buNone/>
              <a:defRPr sz="1051"/>
            </a:lvl2pPr>
            <a:lvl3pPr marL="685779" indent="0">
              <a:buNone/>
              <a:defRPr sz="900"/>
            </a:lvl3pPr>
            <a:lvl4pPr marL="1028668" indent="0">
              <a:buNone/>
              <a:defRPr sz="751"/>
            </a:lvl4pPr>
            <a:lvl5pPr marL="1371558" indent="0">
              <a:buNone/>
              <a:defRPr sz="751"/>
            </a:lvl5pPr>
            <a:lvl6pPr marL="1714447" indent="0">
              <a:buNone/>
              <a:defRPr sz="751"/>
            </a:lvl6pPr>
            <a:lvl7pPr marL="2057337" indent="0">
              <a:buNone/>
              <a:defRPr sz="751"/>
            </a:lvl7pPr>
            <a:lvl8pPr marL="2400226" indent="0">
              <a:buNone/>
              <a:defRPr sz="751"/>
            </a:lvl8pPr>
            <a:lvl9pPr marL="2743115" indent="0">
              <a:buNone/>
              <a:defRPr sz="75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873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0717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33"/>
            <a:ext cx="501491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889" indent="0">
              <a:buNone/>
              <a:defRPr sz="2100"/>
            </a:lvl2pPr>
            <a:lvl3pPr marL="685779" indent="0">
              <a:buNone/>
              <a:defRPr sz="1800"/>
            </a:lvl3pPr>
            <a:lvl4pPr marL="1028668" indent="0">
              <a:buNone/>
              <a:defRPr sz="1500"/>
            </a:lvl4pPr>
            <a:lvl5pPr marL="1371558" indent="0">
              <a:buNone/>
              <a:defRPr sz="1500"/>
            </a:lvl5pPr>
            <a:lvl6pPr marL="1714447" indent="0">
              <a:buNone/>
              <a:defRPr sz="1500"/>
            </a:lvl6pPr>
            <a:lvl7pPr marL="2057337" indent="0">
              <a:buNone/>
              <a:defRPr sz="1500"/>
            </a:lvl7pPr>
            <a:lvl8pPr marL="2400226" indent="0">
              <a:buNone/>
              <a:defRPr sz="1500"/>
            </a:lvl8pPr>
            <a:lvl9pPr marL="2743115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9" indent="0">
              <a:buNone/>
              <a:defRPr sz="1051"/>
            </a:lvl2pPr>
            <a:lvl3pPr marL="685779" indent="0">
              <a:buNone/>
              <a:defRPr sz="900"/>
            </a:lvl3pPr>
            <a:lvl4pPr marL="1028668" indent="0">
              <a:buNone/>
              <a:defRPr sz="751"/>
            </a:lvl4pPr>
            <a:lvl5pPr marL="1371558" indent="0">
              <a:buNone/>
              <a:defRPr sz="751"/>
            </a:lvl5pPr>
            <a:lvl6pPr marL="1714447" indent="0">
              <a:buNone/>
              <a:defRPr sz="751"/>
            </a:lvl6pPr>
            <a:lvl7pPr marL="2057337" indent="0">
              <a:buNone/>
              <a:defRPr sz="751"/>
            </a:lvl7pPr>
            <a:lvl8pPr marL="2400226" indent="0">
              <a:buNone/>
              <a:defRPr sz="751"/>
            </a:lvl8pPr>
            <a:lvl9pPr marL="2743115" indent="0">
              <a:buNone/>
              <a:defRPr sz="75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41787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6715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41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72029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889" indent="0" algn="ctr">
              <a:buNone/>
              <a:defRPr sz="1500"/>
            </a:lvl2pPr>
            <a:lvl3pPr marL="685779" indent="0" algn="ctr">
              <a:buNone/>
              <a:defRPr sz="1351"/>
            </a:lvl3pPr>
            <a:lvl4pPr marL="1028668" indent="0" algn="ctr">
              <a:buNone/>
              <a:defRPr sz="1200"/>
            </a:lvl4pPr>
            <a:lvl5pPr marL="1371558" indent="0" algn="ctr">
              <a:buNone/>
              <a:defRPr sz="1200"/>
            </a:lvl5pPr>
            <a:lvl6pPr marL="1714447" indent="0" algn="ctr">
              <a:buNone/>
              <a:defRPr sz="1200"/>
            </a:lvl6pPr>
            <a:lvl7pPr marL="2057337" indent="0" algn="ctr">
              <a:buNone/>
              <a:defRPr sz="1200"/>
            </a:lvl7pPr>
            <a:lvl8pPr marL="2400226" indent="0" algn="ctr">
              <a:buNone/>
              <a:defRPr sz="1200"/>
            </a:lvl8pPr>
            <a:lvl9pPr marL="2743115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68041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19375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80" y="1709746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80" y="4589471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79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25457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42676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9" indent="0">
              <a:buNone/>
              <a:defRPr sz="1500" b="1"/>
            </a:lvl2pPr>
            <a:lvl3pPr marL="685779" indent="0">
              <a:buNone/>
              <a:defRPr sz="1351" b="1"/>
            </a:lvl3pPr>
            <a:lvl4pPr marL="1028668" indent="0">
              <a:buNone/>
              <a:defRPr sz="1200" b="1"/>
            </a:lvl4pPr>
            <a:lvl5pPr marL="1371558" indent="0">
              <a:buNone/>
              <a:defRPr sz="1200" b="1"/>
            </a:lvl5pPr>
            <a:lvl6pPr marL="1714447" indent="0">
              <a:buNone/>
              <a:defRPr sz="1200" b="1"/>
            </a:lvl6pPr>
            <a:lvl7pPr marL="2057337" indent="0">
              <a:buNone/>
              <a:defRPr sz="1200" b="1"/>
            </a:lvl7pPr>
            <a:lvl8pPr marL="2400226" indent="0">
              <a:buNone/>
              <a:defRPr sz="1200" b="1"/>
            </a:lvl8pPr>
            <a:lvl9pPr marL="2743115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5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9" indent="0">
              <a:buNone/>
              <a:defRPr sz="1500" b="1"/>
            </a:lvl2pPr>
            <a:lvl3pPr marL="685779" indent="0">
              <a:buNone/>
              <a:defRPr sz="1351" b="1"/>
            </a:lvl3pPr>
            <a:lvl4pPr marL="1028668" indent="0">
              <a:buNone/>
              <a:defRPr sz="1200" b="1"/>
            </a:lvl4pPr>
            <a:lvl5pPr marL="1371558" indent="0">
              <a:buNone/>
              <a:defRPr sz="1200" b="1"/>
            </a:lvl5pPr>
            <a:lvl6pPr marL="1714447" indent="0">
              <a:buNone/>
              <a:defRPr sz="1200" b="1"/>
            </a:lvl6pPr>
            <a:lvl7pPr marL="2057337" indent="0">
              <a:buNone/>
              <a:defRPr sz="1200" b="1"/>
            </a:lvl7pPr>
            <a:lvl8pPr marL="2400226" indent="0">
              <a:buNone/>
              <a:defRPr sz="1200" b="1"/>
            </a:lvl8pPr>
            <a:lvl9pPr marL="2743115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5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23649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55161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19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80" y="1709746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80" y="4589471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79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21531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33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9" indent="0">
              <a:buNone/>
              <a:defRPr sz="1051"/>
            </a:lvl2pPr>
            <a:lvl3pPr marL="685779" indent="0">
              <a:buNone/>
              <a:defRPr sz="900"/>
            </a:lvl3pPr>
            <a:lvl4pPr marL="1028668" indent="0">
              <a:buNone/>
              <a:defRPr sz="751"/>
            </a:lvl4pPr>
            <a:lvl5pPr marL="1371558" indent="0">
              <a:buNone/>
              <a:defRPr sz="751"/>
            </a:lvl5pPr>
            <a:lvl6pPr marL="1714447" indent="0">
              <a:buNone/>
              <a:defRPr sz="751"/>
            </a:lvl6pPr>
            <a:lvl7pPr marL="2057337" indent="0">
              <a:buNone/>
              <a:defRPr sz="751"/>
            </a:lvl7pPr>
            <a:lvl8pPr marL="2400226" indent="0">
              <a:buNone/>
              <a:defRPr sz="751"/>
            </a:lvl8pPr>
            <a:lvl9pPr marL="2743115" indent="0">
              <a:buNone/>
              <a:defRPr sz="75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8822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33"/>
            <a:ext cx="501491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889" indent="0">
              <a:buNone/>
              <a:defRPr sz="2100"/>
            </a:lvl2pPr>
            <a:lvl3pPr marL="685779" indent="0">
              <a:buNone/>
              <a:defRPr sz="1800"/>
            </a:lvl3pPr>
            <a:lvl4pPr marL="1028668" indent="0">
              <a:buNone/>
              <a:defRPr sz="1500"/>
            </a:lvl4pPr>
            <a:lvl5pPr marL="1371558" indent="0">
              <a:buNone/>
              <a:defRPr sz="1500"/>
            </a:lvl5pPr>
            <a:lvl6pPr marL="1714447" indent="0">
              <a:buNone/>
              <a:defRPr sz="1500"/>
            </a:lvl6pPr>
            <a:lvl7pPr marL="2057337" indent="0">
              <a:buNone/>
              <a:defRPr sz="1500"/>
            </a:lvl7pPr>
            <a:lvl8pPr marL="2400226" indent="0">
              <a:buNone/>
              <a:defRPr sz="1500"/>
            </a:lvl8pPr>
            <a:lvl9pPr marL="2743115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9" indent="0">
              <a:buNone/>
              <a:defRPr sz="1051"/>
            </a:lvl2pPr>
            <a:lvl3pPr marL="685779" indent="0">
              <a:buNone/>
              <a:defRPr sz="900"/>
            </a:lvl3pPr>
            <a:lvl4pPr marL="1028668" indent="0">
              <a:buNone/>
              <a:defRPr sz="751"/>
            </a:lvl4pPr>
            <a:lvl5pPr marL="1371558" indent="0">
              <a:buNone/>
              <a:defRPr sz="751"/>
            </a:lvl5pPr>
            <a:lvl6pPr marL="1714447" indent="0">
              <a:buNone/>
              <a:defRPr sz="751"/>
            </a:lvl6pPr>
            <a:lvl7pPr marL="2057337" indent="0">
              <a:buNone/>
              <a:defRPr sz="751"/>
            </a:lvl7pPr>
            <a:lvl8pPr marL="2400226" indent="0">
              <a:buNone/>
              <a:defRPr sz="751"/>
            </a:lvl8pPr>
            <a:lvl9pPr marL="2743115" indent="0">
              <a:buNone/>
              <a:defRPr sz="75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28438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01627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41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06012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889" indent="0" algn="ctr">
              <a:buNone/>
              <a:defRPr sz="1500"/>
            </a:lvl2pPr>
            <a:lvl3pPr marL="685779" indent="0" algn="ctr">
              <a:buNone/>
              <a:defRPr sz="1351"/>
            </a:lvl3pPr>
            <a:lvl4pPr marL="1028668" indent="0" algn="ctr">
              <a:buNone/>
              <a:defRPr sz="1200"/>
            </a:lvl4pPr>
            <a:lvl5pPr marL="1371558" indent="0" algn="ctr">
              <a:buNone/>
              <a:defRPr sz="1200"/>
            </a:lvl5pPr>
            <a:lvl6pPr marL="1714447" indent="0" algn="ctr">
              <a:buNone/>
              <a:defRPr sz="1200"/>
            </a:lvl6pPr>
            <a:lvl7pPr marL="2057337" indent="0" algn="ctr">
              <a:buNone/>
              <a:defRPr sz="1200"/>
            </a:lvl7pPr>
            <a:lvl8pPr marL="2400226" indent="0" algn="ctr">
              <a:buNone/>
              <a:defRPr sz="1200"/>
            </a:lvl8pPr>
            <a:lvl9pPr marL="2743115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7326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0894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80" y="1709746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80" y="4589471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79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81889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6735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9" indent="0">
              <a:buNone/>
              <a:defRPr sz="1500" b="1"/>
            </a:lvl2pPr>
            <a:lvl3pPr marL="685779" indent="0">
              <a:buNone/>
              <a:defRPr sz="1351" b="1"/>
            </a:lvl3pPr>
            <a:lvl4pPr marL="1028668" indent="0">
              <a:buNone/>
              <a:defRPr sz="1200" b="1"/>
            </a:lvl4pPr>
            <a:lvl5pPr marL="1371558" indent="0">
              <a:buNone/>
              <a:defRPr sz="1200" b="1"/>
            </a:lvl5pPr>
            <a:lvl6pPr marL="1714447" indent="0">
              <a:buNone/>
              <a:defRPr sz="1200" b="1"/>
            </a:lvl6pPr>
            <a:lvl7pPr marL="2057337" indent="0">
              <a:buNone/>
              <a:defRPr sz="1200" b="1"/>
            </a:lvl7pPr>
            <a:lvl8pPr marL="2400226" indent="0">
              <a:buNone/>
              <a:defRPr sz="1200" b="1"/>
            </a:lvl8pPr>
            <a:lvl9pPr marL="2743115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5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9" indent="0">
              <a:buNone/>
              <a:defRPr sz="1500" b="1"/>
            </a:lvl2pPr>
            <a:lvl3pPr marL="685779" indent="0">
              <a:buNone/>
              <a:defRPr sz="1351" b="1"/>
            </a:lvl3pPr>
            <a:lvl4pPr marL="1028668" indent="0">
              <a:buNone/>
              <a:defRPr sz="1200" b="1"/>
            </a:lvl4pPr>
            <a:lvl5pPr marL="1371558" indent="0">
              <a:buNone/>
              <a:defRPr sz="1200" b="1"/>
            </a:lvl5pPr>
            <a:lvl6pPr marL="1714447" indent="0">
              <a:buNone/>
              <a:defRPr sz="1200" b="1"/>
            </a:lvl6pPr>
            <a:lvl7pPr marL="2057337" indent="0">
              <a:buNone/>
              <a:defRPr sz="1200" b="1"/>
            </a:lvl7pPr>
            <a:lvl8pPr marL="2400226" indent="0">
              <a:buNone/>
              <a:defRPr sz="1200" b="1"/>
            </a:lvl8pPr>
            <a:lvl9pPr marL="2743115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5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34004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85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90010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400058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33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9" indent="0">
              <a:buNone/>
              <a:defRPr sz="1051"/>
            </a:lvl2pPr>
            <a:lvl3pPr marL="685779" indent="0">
              <a:buNone/>
              <a:defRPr sz="900"/>
            </a:lvl3pPr>
            <a:lvl4pPr marL="1028668" indent="0">
              <a:buNone/>
              <a:defRPr sz="751"/>
            </a:lvl4pPr>
            <a:lvl5pPr marL="1371558" indent="0">
              <a:buNone/>
              <a:defRPr sz="751"/>
            </a:lvl5pPr>
            <a:lvl6pPr marL="1714447" indent="0">
              <a:buNone/>
              <a:defRPr sz="751"/>
            </a:lvl6pPr>
            <a:lvl7pPr marL="2057337" indent="0">
              <a:buNone/>
              <a:defRPr sz="751"/>
            </a:lvl7pPr>
            <a:lvl8pPr marL="2400226" indent="0">
              <a:buNone/>
              <a:defRPr sz="751"/>
            </a:lvl8pPr>
            <a:lvl9pPr marL="2743115" indent="0">
              <a:buNone/>
              <a:defRPr sz="75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84157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33"/>
            <a:ext cx="501491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889" indent="0">
              <a:buNone/>
              <a:defRPr sz="2100"/>
            </a:lvl2pPr>
            <a:lvl3pPr marL="685779" indent="0">
              <a:buNone/>
              <a:defRPr sz="1800"/>
            </a:lvl3pPr>
            <a:lvl4pPr marL="1028668" indent="0">
              <a:buNone/>
              <a:defRPr sz="1500"/>
            </a:lvl4pPr>
            <a:lvl5pPr marL="1371558" indent="0">
              <a:buNone/>
              <a:defRPr sz="1500"/>
            </a:lvl5pPr>
            <a:lvl6pPr marL="1714447" indent="0">
              <a:buNone/>
              <a:defRPr sz="1500"/>
            </a:lvl6pPr>
            <a:lvl7pPr marL="2057337" indent="0">
              <a:buNone/>
              <a:defRPr sz="1500"/>
            </a:lvl7pPr>
            <a:lvl8pPr marL="2400226" indent="0">
              <a:buNone/>
              <a:defRPr sz="1500"/>
            </a:lvl8pPr>
            <a:lvl9pPr marL="2743115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9" indent="0">
              <a:buNone/>
              <a:defRPr sz="1051"/>
            </a:lvl2pPr>
            <a:lvl3pPr marL="685779" indent="0">
              <a:buNone/>
              <a:defRPr sz="900"/>
            </a:lvl3pPr>
            <a:lvl4pPr marL="1028668" indent="0">
              <a:buNone/>
              <a:defRPr sz="751"/>
            </a:lvl4pPr>
            <a:lvl5pPr marL="1371558" indent="0">
              <a:buNone/>
              <a:defRPr sz="751"/>
            </a:lvl5pPr>
            <a:lvl6pPr marL="1714447" indent="0">
              <a:buNone/>
              <a:defRPr sz="751"/>
            </a:lvl6pPr>
            <a:lvl7pPr marL="2057337" indent="0">
              <a:buNone/>
              <a:defRPr sz="751"/>
            </a:lvl7pPr>
            <a:lvl8pPr marL="2400226" indent="0">
              <a:buNone/>
              <a:defRPr sz="751"/>
            </a:lvl8pPr>
            <a:lvl9pPr marL="2743115" indent="0">
              <a:buNone/>
              <a:defRPr sz="75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59033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42926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41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125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9" indent="0">
              <a:buNone/>
              <a:defRPr sz="1500" b="1"/>
            </a:lvl2pPr>
            <a:lvl3pPr marL="685779" indent="0">
              <a:buNone/>
              <a:defRPr sz="1351" b="1"/>
            </a:lvl3pPr>
            <a:lvl4pPr marL="1028668" indent="0">
              <a:buNone/>
              <a:defRPr sz="1200" b="1"/>
            </a:lvl4pPr>
            <a:lvl5pPr marL="1371558" indent="0">
              <a:buNone/>
              <a:defRPr sz="1200" b="1"/>
            </a:lvl5pPr>
            <a:lvl6pPr marL="1714447" indent="0">
              <a:buNone/>
              <a:defRPr sz="1200" b="1"/>
            </a:lvl6pPr>
            <a:lvl7pPr marL="2057337" indent="0">
              <a:buNone/>
              <a:defRPr sz="1200" b="1"/>
            </a:lvl7pPr>
            <a:lvl8pPr marL="2400226" indent="0">
              <a:buNone/>
              <a:defRPr sz="1200" b="1"/>
            </a:lvl8pPr>
            <a:lvl9pPr marL="2743115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5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9" indent="0">
              <a:buNone/>
              <a:defRPr sz="1500" b="1"/>
            </a:lvl2pPr>
            <a:lvl3pPr marL="685779" indent="0">
              <a:buNone/>
              <a:defRPr sz="1351" b="1"/>
            </a:lvl3pPr>
            <a:lvl4pPr marL="1028668" indent="0">
              <a:buNone/>
              <a:defRPr sz="1200" b="1"/>
            </a:lvl4pPr>
            <a:lvl5pPr marL="1371558" indent="0">
              <a:buNone/>
              <a:defRPr sz="1200" b="1"/>
            </a:lvl5pPr>
            <a:lvl6pPr marL="1714447" indent="0">
              <a:buNone/>
              <a:defRPr sz="1200" b="1"/>
            </a:lvl6pPr>
            <a:lvl7pPr marL="2057337" indent="0">
              <a:buNone/>
              <a:defRPr sz="1200" b="1"/>
            </a:lvl7pPr>
            <a:lvl8pPr marL="2400226" indent="0">
              <a:buNone/>
              <a:defRPr sz="1200" b="1"/>
            </a:lvl8pPr>
            <a:lvl9pPr marL="2743115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5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182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273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2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33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9" indent="0">
              <a:buNone/>
              <a:defRPr sz="1051"/>
            </a:lvl2pPr>
            <a:lvl3pPr marL="685779" indent="0">
              <a:buNone/>
              <a:defRPr sz="900"/>
            </a:lvl3pPr>
            <a:lvl4pPr marL="1028668" indent="0">
              <a:buNone/>
              <a:defRPr sz="751"/>
            </a:lvl4pPr>
            <a:lvl5pPr marL="1371558" indent="0">
              <a:buNone/>
              <a:defRPr sz="751"/>
            </a:lvl5pPr>
            <a:lvl6pPr marL="1714447" indent="0">
              <a:buNone/>
              <a:defRPr sz="751"/>
            </a:lvl6pPr>
            <a:lvl7pPr marL="2057337" indent="0">
              <a:buNone/>
              <a:defRPr sz="751"/>
            </a:lvl7pPr>
            <a:lvl8pPr marL="2400226" indent="0">
              <a:buNone/>
              <a:defRPr sz="751"/>
            </a:lvl8pPr>
            <a:lvl9pPr marL="2743115" indent="0">
              <a:buNone/>
              <a:defRPr sz="75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45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105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33"/>
            <a:ext cx="501491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889" indent="0">
              <a:buNone/>
              <a:defRPr sz="2100"/>
            </a:lvl2pPr>
            <a:lvl3pPr marL="685779" indent="0">
              <a:buNone/>
              <a:defRPr sz="1800"/>
            </a:lvl3pPr>
            <a:lvl4pPr marL="1028668" indent="0">
              <a:buNone/>
              <a:defRPr sz="1500"/>
            </a:lvl4pPr>
            <a:lvl5pPr marL="1371558" indent="0">
              <a:buNone/>
              <a:defRPr sz="1500"/>
            </a:lvl5pPr>
            <a:lvl6pPr marL="1714447" indent="0">
              <a:buNone/>
              <a:defRPr sz="1500"/>
            </a:lvl6pPr>
            <a:lvl7pPr marL="2057337" indent="0">
              <a:buNone/>
              <a:defRPr sz="1500"/>
            </a:lvl7pPr>
            <a:lvl8pPr marL="2400226" indent="0">
              <a:buNone/>
              <a:defRPr sz="1500"/>
            </a:lvl8pPr>
            <a:lvl9pPr marL="2743115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9" indent="0">
              <a:buNone/>
              <a:defRPr sz="1051"/>
            </a:lvl2pPr>
            <a:lvl3pPr marL="685779" indent="0">
              <a:buNone/>
              <a:defRPr sz="900"/>
            </a:lvl3pPr>
            <a:lvl4pPr marL="1028668" indent="0">
              <a:buNone/>
              <a:defRPr sz="751"/>
            </a:lvl4pPr>
            <a:lvl5pPr marL="1371558" indent="0">
              <a:buNone/>
              <a:defRPr sz="751"/>
            </a:lvl5pPr>
            <a:lvl6pPr marL="1714447" indent="0">
              <a:buNone/>
              <a:defRPr sz="751"/>
            </a:lvl6pPr>
            <a:lvl7pPr marL="2057337" indent="0">
              <a:buNone/>
              <a:defRPr sz="751"/>
            </a:lvl7pPr>
            <a:lvl8pPr marL="2400226" indent="0">
              <a:buNone/>
              <a:defRPr sz="751"/>
            </a:lvl8pPr>
            <a:lvl9pPr marL="2743115" indent="0">
              <a:buNone/>
              <a:defRPr sz="75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263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025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41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3243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889" indent="0" algn="ctr">
              <a:buNone/>
              <a:defRPr sz="1500"/>
            </a:lvl2pPr>
            <a:lvl3pPr marL="685779" indent="0" algn="ctr">
              <a:buNone/>
              <a:defRPr sz="1351"/>
            </a:lvl3pPr>
            <a:lvl4pPr marL="1028668" indent="0" algn="ctr">
              <a:buNone/>
              <a:defRPr sz="1200"/>
            </a:lvl4pPr>
            <a:lvl5pPr marL="1371558" indent="0" algn="ctr">
              <a:buNone/>
              <a:defRPr sz="1200"/>
            </a:lvl5pPr>
            <a:lvl6pPr marL="1714447" indent="0" algn="ctr">
              <a:buNone/>
              <a:defRPr sz="1200"/>
            </a:lvl6pPr>
            <a:lvl7pPr marL="2057337" indent="0" algn="ctr">
              <a:buNone/>
              <a:defRPr sz="1200"/>
            </a:lvl7pPr>
            <a:lvl8pPr marL="2400226" indent="0" algn="ctr">
              <a:buNone/>
              <a:defRPr sz="1200"/>
            </a:lvl8pPr>
            <a:lvl9pPr marL="2743115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20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054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80" y="1709746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80" y="4589471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79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6213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010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9" indent="0">
              <a:buNone/>
              <a:defRPr sz="1500" b="1"/>
            </a:lvl2pPr>
            <a:lvl3pPr marL="685779" indent="0">
              <a:buNone/>
              <a:defRPr sz="1351" b="1"/>
            </a:lvl3pPr>
            <a:lvl4pPr marL="1028668" indent="0">
              <a:buNone/>
              <a:defRPr sz="1200" b="1"/>
            </a:lvl4pPr>
            <a:lvl5pPr marL="1371558" indent="0">
              <a:buNone/>
              <a:defRPr sz="1200" b="1"/>
            </a:lvl5pPr>
            <a:lvl6pPr marL="1714447" indent="0">
              <a:buNone/>
              <a:defRPr sz="1200" b="1"/>
            </a:lvl6pPr>
            <a:lvl7pPr marL="2057337" indent="0">
              <a:buNone/>
              <a:defRPr sz="1200" b="1"/>
            </a:lvl7pPr>
            <a:lvl8pPr marL="2400226" indent="0">
              <a:buNone/>
              <a:defRPr sz="1200" b="1"/>
            </a:lvl8pPr>
            <a:lvl9pPr marL="2743115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5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9" indent="0">
              <a:buNone/>
              <a:defRPr sz="1500" b="1"/>
            </a:lvl2pPr>
            <a:lvl3pPr marL="685779" indent="0">
              <a:buNone/>
              <a:defRPr sz="1351" b="1"/>
            </a:lvl3pPr>
            <a:lvl4pPr marL="1028668" indent="0">
              <a:buNone/>
              <a:defRPr sz="1200" b="1"/>
            </a:lvl4pPr>
            <a:lvl5pPr marL="1371558" indent="0">
              <a:buNone/>
              <a:defRPr sz="1200" b="1"/>
            </a:lvl5pPr>
            <a:lvl6pPr marL="1714447" indent="0">
              <a:buNone/>
              <a:defRPr sz="1200" b="1"/>
            </a:lvl6pPr>
            <a:lvl7pPr marL="2057337" indent="0">
              <a:buNone/>
              <a:defRPr sz="1200" b="1"/>
            </a:lvl7pPr>
            <a:lvl8pPr marL="2400226" indent="0">
              <a:buNone/>
              <a:defRPr sz="1200" b="1"/>
            </a:lvl8pPr>
            <a:lvl9pPr marL="2743115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5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4176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5814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7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80" y="1709746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80" y="4589471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79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9696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33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9" indent="0">
              <a:buNone/>
              <a:defRPr sz="1051"/>
            </a:lvl2pPr>
            <a:lvl3pPr marL="685779" indent="0">
              <a:buNone/>
              <a:defRPr sz="900"/>
            </a:lvl3pPr>
            <a:lvl4pPr marL="1028668" indent="0">
              <a:buNone/>
              <a:defRPr sz="751"/>
            </a:lvl4pPr>
            <a:lvl5pPr marL="1371558" indent="0">
              <a:buNone/>
              <a:defRPr sz="751"/>
            </a:lvl5pPr>
            <a:lvl6pPr marL="1714447" indent="0">
              <a:buNone/>
              <a:defRPr sz="751"/>
            </a:lvl6pPr>
            <a:lvl7pPr marL="2057337" indent="0">
              <a:buNone/>
              <a:defRPr sz="751"/>
            </a:lvl7pPr>
            <a:lvl8pPr marL="2400226" indent="0">
              <a:buNone/>
              <a:defRPr sz="751"/>
            </a:lvl8pPr>
            <a:lvl9pPr marL="2743115" indent="0">
              <a:buNone/>
              <a:defRPr sz="75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7483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33"/>
            <a:ext cx="501491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889" indent="0">
              <a:buNone/>
              <a:defRPr sz="2100"/>
            </a:lvl2pPr>
            <a:lvl3pPr marL="685779" indent="0">
              <a:buNone/>
              <a:defRPr sz="1800"/>
            </a:lvl3pPr>
            <a:lvl4pPr marL="1028668" indent="0">
              <a:buNone/>
              <a:defRPr sz="1500"/>
            </a:lvl4pPr>
            <a:lvl5pPr marL="1371558" indent="0">
              <a:buNone/>
              <a:defRPr sz="1500"/>
            </a:lvl5pPr>
            <a:lvl6pPr marL="1714447" indent="0">
              <a:buNone/>
              <a:defRPr sz="1500"/>
            </a:lvl6pPr>
            <a:lvl7pPr marL="2057337" indent="0">
              <a:buNone/>
              <a:defRPr sz="1500"/>
            </a:lvl7pPr>
            <a:lvl8pPr marL="2400226" indent="0">
              <a:buNone/>
              <a:defRPr sz="1500"/>
            </a:lvl8pPr>
            <a:lvl9pPr marL="2743115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9" indent="0">
              <a:buNone/>
              <a:defRPr sz="1051"/>
            </a:lvl2pPr>
            <a:lvl3pPr marL="685779" indent="0">
              <a:buNone/>
              <a:defRPr sz="900"/>
            </a:lvl3pPr>
            <a:lvl4pPr marL="1028668" indent="0">
              <a:buNone/>
              <a:defRPr sz="751"/>
            </a:lvl4pPr>
            <a:lvl5pPr marL="1371558" indent="0">
              <a:buNone/>
              <a:defRPr sz="751"/>
            </a:lvl5pPr>
            <a:lvl6pPr marL="1714447" indent="0">
              <a:buNone/>
              <a:defRPr sz="751"/>
            </a:lvl6pPr>
            <a:lvl7pPr marL="2057337" indent="0">
              <a:buNone/>
              <a:defRPr sz="751"/>
            </a:lvl7pPr>
            <a:lvl8pPr marL="2400226" indent="0">
              <a:buNone/>
              <a:defRPr sz="751"/>
            </a:lvl8pPr>
            <a:lvl9pPr marL="2743115" indent="0">
              <a:buNone/>
              <a:defRPr sz="75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2425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9827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41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3769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889" indent="0" algn="ctr">
              <a:buNone/>
              <a:defRPr sz="1500"/>
            </a:lvl2pPr>
            <a:lvl3pPr marL="685779" indent="0" algn="ctr">
              <a:buNone/>
              <a:defRPr sz="1351"/>
            </a:lvl3pPr>
            <a:lvl4pPr marL="1028668" indent="0" algn="ctr">
              <a:buNone/>
              <a:defRPr sz="1200"/>
            </a:lvl4pPr>
            <a:lvl5pPr marL="1371558" indent="0" algn="ctr">
              <a:buNone/>
              <a:defRPr sz="1200"/>
            </a:lvl5pPr>
            <a:lvl6pPr marL="1714447" indent="0" algn="ctr">
              <a:buNone/>
              <a:defRPr sz="1200"/>
            </a:lvl6pPr>
            <a:lvl7pPr marL="2057337" indent="0" algn="ctr">
              <a:buNone/>
              <a:defRPr sz="1200"/>
            </a:lvl7pPr>
            <a:lvl8pPr marL="2400226" indent="0" algn="ctr">
              <a:buNone/>
              <a:defRPr sz="1200"/>
            </a:lvl8pPr>
            <a:lvl9pPr marL="2743115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2042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8082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80" y="1709746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80" y="4589471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79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7133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0465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9" indent="0">
              <a:buNone/>
              <a:defRPr sz="1500" b="1"/>
            </a:lvl2pPr>
            <a:lvl3pPr marL="685779" indent="0">
              <a:buNone/>
              <a:defRPr sz="1351" b="1"/>
            </a:lvl3pPr>
            <a:lvl4pPr marL="1028668" indent="0">
              <a:buNone/>
              <a:defRPr sz="1200" b="1"/>
            </a:lvl4pPr>
            <a:lvl5pPr marL="1371558" indent="0">
              <a:buNone/>
              <a:defRPr sz="1200" b="1"/>
            </a:lvl5pPr>
            <a:lvl6pPr marL="1714447" indent="0">
              <a:buNone/>
              <a:defRPr sz="1200" b="1"/>
            </a:lvl6pPr>
            <a:lvl7pPr marL="2057337" indent="0">
              <a:buNone/>
              <a:defRPr sz="1200" b="1"/>
            </a:lvl7pPr>
            <a:lvl8pPr marL="2400226" indent="0">
              <a:buNone/>
              <a:defRPr sz="1200" b="1"/>
            </a:lvl8pPr>
            <a:lvl9pPr marL="2743115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5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9" indent="0">
              <a:buNone/>
              <a:defRPr sz="1500" b="1"/>
            </a:lvl2pPr>
            <a:lvl3pPr marL="685779" indent="0">
              <a:buNone/>
              <a:defRPr sz="1351" b="1"/>
            </a:lvl3pPr>
            <a:lvl4pPr marL="1028668" indent="0">
              <a:buNone/>
              <a:defRPr sz="1200" b="1"/>
            </a:lvl4pPr>
            <a:lvl5pPr marL="1371558" indent="0">
              <a:buNone/>
              <a:defRPr sz="1200" b="1"/>
            </a:lvl5pPr>
            <a:lvl6pPr marL="1714447" indent="0">
              <a:buNone/>
              <a:defRPr sz="1200" b="1"/>
            </a:lvl6pPr>
            <a:lvl7pPr marL="2057337" indent="0">
              <a:buNone/>
              <a:defRPr sz="1200" b="1"/>
            </a:lvl7pPr>
            <a:lvl8pPr marL="2400226" indent="0">
              <a:buNone/>
              <a:defRPr sz="1200" b="1"/>
            </a:lvl8pPr>
            <a:lvl9pPr marL="2743115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5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589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99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9172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4030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33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9" indent="0">
              <a:buNone/>
              <a:defRPr sz="1051"/>
            </a:lvl2pPr>
            <a:lvl3pPr marL="685779" indent="0">
              <a:buNone/>
              <a:defRPr sz="900"/>
            </a:lvl3pPr>
            <a:lvl4pPr marL="1028668" indent="0">
              <a:buNone/>
              <a:defRPr sz="751"/>
            </a:lvl4pPr>
            <a:lvl5pPr marL="1371558" indent="0">
              <a:buNone/>
              <a:defRPr sz="751"/>
            </a:lvl5pPr>
            <a:lvl6pPr marL="1714447" indent="0">
              <a:buNone/>
              <a:defRPr sz="751"/>
            </a:lvl6pPr>
            <a:lvl7pPr marL="2057337" indent="0">
              <a:buNone/>
              <a:defRPr sz="751"/>
            </a:lvl7pPr>
            <a:lvl8pPr marL="2400226" indent="0">
              <a:buNone/>
              <a:defRPr sz="751"/>
            </a:lvl8pPr>
            <a:lvl9pPr marL="2743115" indent="0">
              <a:buNone/>
              <a:defRPr sz="75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225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33"/>
            <a:ext cx="501491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889" indent="0">
              <a:buNone/>
              <a:defRPr sz="2100"/>
            </a:lvl2pPr>
            <a:lvl3pPr marL="685779" indent="0">
              <a:buNone/>
              <a:defRPr sz="1800"/>
            </a:lvl3pPr>
            <a:lvl4pPr marL="1028668" indent="0">
              <a:buNone/>
              <a:defRPr sz="1500"/>
            </a:lvl4pPr>
            <a:lvl5pPr marL="1371558" indent="0">
              <a:buNone/>
              <a:defRPr sz="1500"/>
            </a:lvl5pPr>
            <a:lvl6pPr marL="1714447" indent="0">
              <a:buNone/>
              <a:defRPr sz="1500"/>
            </a:lvl6pPr>
            <a:lvl7pPr marL="2057337" indent="0">
              <a:buNone/>
              <a:defRPr sz="1500"/>
            </a:lvl7pPr>
            <a:lvl8pPr marL="2400226" indent="0">
              <a:buNone/>
              <a:defRPr sz="1500"/>
            </a:lvl8pPr>
            <a:lvl9pPr marL="2743115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9" indent="0">
              <a:buNone/>
              <a:defRPr sz="1051"/>
            </a:lvl2pPr>
            <a:lvl3pPr marL="685779" indent="0">
              <a:buNone/>
              <a:defRPr sz="900"/>
            </a:lvl3pPr>
            <a:lvl4pPr marL="1028668" indent="0">
              <a:buNone/>
              <a:defRPr sz="751"/>
            </a:lvl4pPr>
            <a:lvl5pPr marL="1371558" indent="0">
              <a:buNone/>
              <a:defRPr sz="751"/>
            </a:lvl5pPr>
            <a:lvl6pPr marL="1714447" indent="0">
              <a:buNone/>
              <a:defRPr sz="751"/>
            </a:lvl6pPr>
            <a:lvl7pPr marL="2057337" indent="0">
              <a:buNone/>
              <a:defRPr sz="751"/>
            </a:lvl7pPr>
            <a:lvl8pPr marL="2400226" indent="0">
              <a:buNone/>
              <a:defRPr sz="751"/>
            </a:lvl8pPr>
            <a:lvl9pPr marL="2743115" indent="0">
              <a:buNone/>
              <a:defRPr sz="75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0361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1548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41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0581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889" indent="0" algn="ctr">
              <a:buNone/>
              <a:defRPr sz="1500"/>
            </a:lvl2pPr>
            <a:lvl3pPr marL="685779" indent="0" algn="ctr">
              <a:buNone/>
              <a:defRPr sz="1351"/>
            </a:lvl3pPr>
            <a:lvl4pPr marL="1028668" indent="0" algn="ctr">
              <a:buNone/>
              <a:defRPr sz="1200"/>
            </a:lvl4pPr>
            <a:lvl5pPr marL="1371558" indent="0" algn="ctr">
              <a:buNone/>
              <a:defRPr sz="1200"/>
            </a:lvl5pPr>
            <a:lvl6pPr marL="1714447" indent="0" algn="ctr">
              <a:buNone/>
              <a:defRPr sz="1200"/>
            </a:lvl6pPr>
            <a:lvl7pPr marL="2057337" indent="0" algn="ctr">
              <a:buNone/>
              <a:defRPr sz="1200"/>
            </a:lvl7pPr>
            <a:lvl8pPr marL="2400226" indent="0" algn="ctr">
              <a:buNone/>
              <a:defRPr sz="1200"/>
            </a:lvl8pPr>
            <a:lvl9pPr marL="2743115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30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310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80" y="1709746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80" y="4589471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79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8380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1393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9" indent="0">
              <a:buNone/>
              <a:defRPr sz="1500" b="1"/>
            </a:lvl2pPr>
            <a:lvl3pPr marL="685779" indent="0">
              <a:buNone/>
              <a:defRPr sz="1351" b="1"/>
            </a:lvl3pPr>
            <a:lvl4pPr marL="1028668" indent="0">
              <a:buNone/>
              <a:defRPr sz="1200" b="1"/>
            </a:lvl4pPr>
            <a:lvl5pPr marL="1371558" indent="0">
              <a:buNone/>
              <a:defRPr sz="1200" b="1"/>
            </a:lvl5pPr>
            <a:lvl6pPr marL="1714447" indent="0">
              <a:buNone/>
              <a:defRPr sz="1200" b="1"/>
            </a:lvl6pPr>
            <a:lvl7pPr marL="2057337" indent="0">
              <a:buNone/>
              <a:defRPr sz="1200" b="1"/>
            </a:lvl7pPr>
            <a:lvl8pPr marL="2400226" indent="0">
              <a:buNone/>
              <a:defRPr sz="1200" b="1"/>
            </a:lvl8pPr>
            <a:lvl9pPr marL="2743115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5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9" indent="0">
              <a:buNone/>
              <a:defRPr sz="1500" b="1"/>
            </a:lvl2pPr>
            <a:lvl3pPr marL="685779" indent="0">
              <a:buNone/>
              <a:defRPr sz="1351" b="1"/>
            </a:lvl3pPr>
            <a:lvl4pPr marL="1028668" indent="0">
              <a:buNone/>
              <a:defRPr sz="1200" b="1"/>
            </a:lvl4pPr>
            <a:lvl5pPr marL="1371558" indent="0">
              <a:buNone/>
              <a:defRPr sz="1200" b="1"/>
            </a:lvl5pPr>
            <a:lvl6pPr marL="1714447" indent="0">
              <a:buNone/>
              <a:defRPr sz="1200" b="1"/>
            </a:lvl6pPr>
            <a:lvl7pPr marL="2057337" indent="0">
              <a:buNone/>
              <a:defRPr sz="1200" b="1"/>
            </a:lvl7pPr>
            <a:lvl8pPr marL="2400226" indent="0">
              <a:buNone/>
              <a:defRPr sz="1200" b="1"/>
            </a:lvl8pPr>
            <a:lvl9pPr marL="2743115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5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78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9" indent="0">
              <a:buNone/>
              <a:defRPr sz="1500" b="1"/>
            </a:lvl2pPr>
            <a:lvl3pPr marL="685779" indent="0">
              <a:buNone/>
              <a:defRPr sz="1351" b="1"/>
            </a:lvl3pPr>
            <a:lvl4pPr marL="1028668" indent="0">
              <a:buNone/>
              <a:defRPr sz="1200" b="1"/>
            </a:lvl4pPr>
            <a:lvl5pPr marL="1371558" indent="0">
              <a:buNone/>
              <a:defRPr sz="1200" b="1"/>
            </a:lvl5pPr>
            <a:lvl6pPr marL="1714447" indent="0">
              <a:buNone/>
              <a:defRPr sz="1200" b="1"/>
            </a:lvl6pPr>
            <a:lvl7pPr marL="2057337" indent="0">
              <a:buNone/>
              <a:defRPr sz="1200" b="1"/>
            </a:lvl7pPr>
            <a:lvl8pPr marL="2400226" indent="0">
              <a:buNone/>
              <a:defRPr sz="1200" b="1"/>
            </a:lvl8pPr>
            <a:lvl9pPr marL="2743115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5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9" indent="0">
              <a:buNone/>
              <a:defRPr sz="1500" b="1"/>
            </a:lvl2pPr>
            <a:lvl3pPr marL="685779" indent="0">
              <a:buNone/>
              <a:defRPr sz="1351" b="1"/>
            </a:lvl3pPr>
            <a:lvl4pPr marL="1028668" indent="0">
              <a:buNone/>
              <a:defRPr sz="1200" b="1"/>
            </a:lvl4pPr>
            <a:lvl5pPr marL="1371558" indent="0">
              <a:buNone/>
              <a:defRPr sz="1200" b="1"/>
            </a:lvl5pPr>
            <a:lvl6pPr marL="1714447" indent="0">
              <a:buNone/>
              <a:defRPr sz="1200" b="1"/>
            </a:lvl6pPr>
            <a:lvl7pPr marL="2057337" indent="0">
              <a:buNone/>
              <a:defRPr sz="1200" b="1"/>
            </a:lvl7pPr>
            <a:lvl8pPr marL="2400226" indent="0">
              <a:buNone/>
              <a:defRPr sz="1200" b="1"/>
            </a:lvl8pPr>
            <a:lvl9pPr marL="2743115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5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99544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276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4411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33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9" indent="0">
              <a:buNone/>
              <a:defRPr sz="1051"/>
            </a:lvl2pPr>
            <a:lvl3pPr marL="685779" indent="0">
              <a:buNone/>
              <a:defRPr sz="900"/>
            </a:lvl3pPr>
            <a:lvl4pPr marL="1028668" indent="0">
              <a:buNone/>
              <a:defRPr sz="751"/>
            </a:lvl4pPr>
            <a:lvl5pPr marL="1371558" indent="0">
              <a:buNone/>
              <a:defRPr sz="751"/>
            </a:lvl5pPr>
            <a:lvl6pPr marL="1714447" indent="0">
              <a:buNone/>
              <a:defRPr sz="751"/>
            </a:lvl6pPr>
            <a:lvl7pPr marL="2057337" indent="0">
              <a:buNone/>
              <a:defRPr sz="751"/>
            </a:lvl7pPr>
            <a:lvl8pPr marL="2400226" indent="0">
              <a:buNone/>
              <a:defRPr sz="751"/>
            </a:lvl8pPr>
            <a:lvl9pPr marL="2743115" indent="0">
              <a:buNone/>
              <a:defRPr sz="75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9198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33"/>
            <a:ext cx="501491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889" indent="0">
              <a:buNone/>
              <a:defRPr sz="2100"/>
            </a:lvl2pPr>
            <a:lvl3pPr marL="685779" indent="0">
              <a:buNone/>
              <a:defRPr sz="1800"/>
            </a:lvl3pPr>
            <a:lvl4pPr marL="1028668" indent="0">
              <a:buNone/>
              <a:defRPr sz="1500"/>
            </a:lvl4pPr>
            <a:lvl5pPr marL="1371558" indent="0">
              <a:buNone/>
              <a:defRPr sz="1500"/>
            </a:lvl5pPr>
            <a:lvl6pPr marL="1714447" indent="0">
              <a:buNone/>
              <a:defRPr sz="1500"/>
            </a:lvl6pPr>
            <a:lvl7pPr marL="2057337" indent="0">
              <a:buNone/>
              <a:defRPr sz="1500"/>
            </a:lvl7pPr>
            <a:lvl8pPr marL="2400226" indent="0">
              <a:buNone/>
              <a:defRPr sz="1500"/>
            </a:lvl8pPr>
            <a:lvl9pPr marL="2743115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9" indent="0">
              <a:buNone/>
              <a:defRPr sz="1051"/>
            </a:lvl2pPr>
            <a:lvl3pPr marL="685779" indent="0">
              <a:buNone/>
              <a:defRPr sz="900"/>
            </a:lvl3pPr>
            <a:lvl4pPr marL="1028668" indent="0">
              <a:buNone/>
              <a:defRPr sz="751"/>
            </a:lvl4pPr>
            <a:lvl5pPr marL="1371558" indent="0">
              <a:buNone/>
              <a:defRPr sz="751"/>
            </a:lvl5pPr>
            <a:lvl6pPr marL="1714447" indent="0">
              <a:buNone/>
              <a:defRPr sz="751"/>
            </a:lvl6pPr>
            <a:lvl7pPr marL="2057337" indent="0">
              <a:buNone/>
              <a:defRPr sz="751"/>
            </a:lvl7pPr>
            <a:lvl8pPr marL="2400226" indent="0">
              <a:buNone/>
              <a:defRPr sz="751"/>
            </a:lvl8pPr>
            <a:lvl9pPr marL="2743115" indent="0">
              <a:buNone/>
              <a:defRPr sz="75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99587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318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41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273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889" indent="0" algn="ctr">
              <a:buNone/>
              <a:defRPr sz="1500"/>
            </a:lvl2pPr>
            <a:lvl3pPr marL="685779" indent="0" algn="ctr">
              <a:buNone/>
              <a:defRPr sz="1351"/>
            </a:lvl3pPr>
            <a:lvl4pPr marL="1028668" indent="0" algn="ctr">
              <a:buNone/>
              <a:defRPr sz="1200"/>
            </a:lvl4pPr>
            <a:lvl5pPr marL="1371558" indent="0" algn="ctr">
              <a:buNone/>
              <a:defRPr sz="1200"/>
            </a:lvl5pPr>
            <a:lvl6pPr marL="1714447" indent="0" algn="ctr">
              <a:buNone/>
              <a:defRPr sz="1200"/>
            </a:lvl6pPr>
            <a:lvl7pPr marL="2057337" indent="0" algn="ctr">
              <a:buNone/>
              <a:defRPr sz="1200"/>
            </a:lvl7pPr>
            <a:lvl8pPr marL="2400226" indent="0" algn="ctr">
              <a:buNone/>
              <a:defRPr sz="1200"/>
            </a:lvl8pPr>
            <a:lvl9pPr marL="2743115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2648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3776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80" y="1709746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80" y="4589471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79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7071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58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7035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9" indent="0">
              <a:buNone/>
              <a:defRPr sz="1500" b="1"/>
            </a:lvl2pPr>
            <a:lvl3pPr marL="685779" indent="0">
              <a:buNone/>
              <a:defRPr sz="1351" b="1"/>
            </a:lvl3pPr>
            <a:lvl4pPr marL="1028668" indent="0">
              <a:buNone/>
              <a:defRPr sz="1200" b="1"/>
            </a:lvl4pPr>
            <a:lvl5pPr marL="1371558" indent="0">
              <a:buNone/>
              <a:defRPr sz="1200" b="1"/>
            </a:lvl5pPr>
            <a:lvl6pPr marL="1714447" indent="0">
              <a:buNone/>
              <a:defRPr sz="1200" b="1"/>
            </a:lvl6pPr>
            <a:lvl7pPr marL="2057337" indent="0">
              <a:buNone/>
              <a:defRPr sz="1200" b="1"/>
            </a:lvl7pPr>
            <a:lvl8pPr marL="2400226" indent="0">
              <a:buNone/>
              <a:defRPr sz="1200" b="1"/>
            </a:lvl8pPr>
            <a:lvl9pPr marL="2743115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5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9" indent="0">
              <a:buNone/>
              <a:defRPr sz="1500" b="1"/>
            </a:lvl2pPr>
            <a:lvl3pPr marL="685779" indent="0">
              <a:buNone/>
              <a:defRPr sz="1351" b="1"/>
            </a:lvl3pPr>
            <a:lvl4pPr marL="1028668" indent="0">
              <a:buNone/>
              <a:defRPr sz="1200" b="1"/>
            </a:lvl4pPr>
            <a:lvl5pPr marL="1371558" indent="0">
              <a:buNone/>
              <a:defRPr sz="1200" b="1"/>
            </a:lvl5pPr>
            <a:lvl6pPr marL="1714447" indent="0">
              <a:buNone/>
              <a:defRPr sz="1200" b="1"/>
            </a:lvl6pPr>
            <a:lvl7pPr marL="2057337" indent="0">
              <a:buNone/>
              <a:defRPr sz="1200" b="1"/>
            </a:lvl7pPr>
            <a:lvl8pPr marL="2400226" indent="0">
              <a:buNone/>
              <a:defRPr sz="1200" b="1"/>
            </a:lvl8pPr>
            <a:lvl9pPr marL="2743115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5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067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7588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367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33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9" indent="0">
              <a:buNone/>
              <a:defRPr sz="1051"/>
            </a:lvl2pPr>
            <a:lvl3pPr marL="685779" indent="0">
              <a:buNone/>
              <a:defRPr sz="900"/>
            </a:lvl3pPr>
            <a:lvl4pPr marL="1028668" indent="0">
              <a:buNone/>
              <a:defRPr sz="751"/>
            </a:lvl4pPr>
            <a:lvl5pPr marL="1371558" indent="0">
              <a:buNone/>
              <a:defRPr sz="751"/>
            </a:lvl5pPr>
            <a:lvl6pPr marL="1714447" indent="0">
              <a:buNone/>
              <a:defRPr sz="751"/>
            </a:lvl6pPr>
            <a:lvl7pPr marL="2057337" indent="0">
              <a:buNone/>
              <a:defRPr sz="751"/>
            </a:lvl7pPr>
            <a:lvl8pPr marL="2400226" indent="0">
              <a:buNone/>
              <a:defRPr sz="751"/>
            </a:lvl8pPr>
            <a:lvl9pPr marL="2743115" indent="0">
              <a:buNone/>
              <a:defRPr sz="75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7671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33"/>
            <a:ext cx="501491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889" indent="0">
              <a:buNone/>
              <a:defRPr sz="2100"/>
            </a:lvl2pPr>
            <a:lvl3pPr marL="685779" indent="0">
              <a:buNone/>
              <a:defRPr sz="1800"/>
            </a:lvl3pPr>
            <a:lvl4pPr marL="1028668" indent="0">
              <a:buNone/>
              <a:defRPr sz="1500"/>
            </a:lvl4pPr>
            <a:lvl5pPr marL="1371558" indent="0">
              <a:buNone/>
              <a:defRPr sz="1500"/>
            </a:lvl5pPr>
            <a:lvl6pPr marL="1714447" indent="0">
              <a:buNone/>
              <a:defRPr sz="1500"/>
            </a:lvl6pPr>
            <a:lvl7pPr marL="2057337" indent="0">
              <a:buNone/>
              <a:defRPr sz="1500"/>
            </a:lvl7pPr>
            <a:lvl8pPr marL="2400226" indent="0">
              <a:buNone/>
              <a:defRPr sz="1500"/>
            </a:lvl8pPr>
            <a:lvl9pPr marL="2743115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9" indent="0">
              <a:buNone/>
              <a:defRPr sz="1051"/>
            </a:lvl2pPr>
            <a:lvl3pPr marL="685779" indent="0">
              <a:buNone/>
              <a:defRPr sz="900"/>
            </a:lvl3pPr>
            <a:lvl4pPr marL="1028668" indent="0">
              <a:buNone/>
              <a:defRPr sz="751"/>
            </a:lvl4pPr>
            <a:lvl5pPr marL="1371558" indent="0">
              <a:buNone/>
              <a:defRPr sz="751"/>
            </a:lvl5pPr>
            <a:lvl6pPr marL="1714447" indent="0">
              <a:buNone/>
              <a:defRPr sz="751"/>
            </a:lvl6pPr>
            <a:lvl7pPr marL="2057337" indent="0">
              <a:buNone/>
              <a:defRPr sz="751"/>
            </a:lvl7pPr>
            <a:lvl8pPr marL="2400226" indent="0">
              <a:buNone/>
              <a:defRPr sz="751"/>
            </a:lvl8pPr>
            <a:lvl9pPr marL="2743115" indent="0">
              <a:buNone/>
              <a:defRPr sz="75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35253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4373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41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54369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889" indent="0" algn="ctr">
              <a:buNone/>
              <a:defRPr sz="1500"/>
            </a:lvl2pPr>
            <a:lvl3pPr marL="685779" indent="0" algn="ctr">
              <a:buNone/>
              <a:defRPr sz="1351"/>
            </a:lvl3pPr>
            <a:lvl4pPr marL="1028668" indent="0" algn="ctr">
              <a:buNone/>
              <a:defRPr sz="1200"/>
            </a:lvl4pPr>
            <a:lvl5pPr marL="1371558" indent="0" algn="ctr">
              <a:buNone/>
              <a:defRPr sz="1200"/>
            </a:lvl5pPr>
            <a:lvl6pPr marL="1714447" indent="0" algn="ctr">
              <a:buNone/>
              <a:defRPr sz="1200"/>
            </a:lvl6pPr>
            <a:lvl7pPr marL="2057337" indent="0" algn="ctr">
              <a:buNone/>
              <a:defRPr sz="1200"/>
            </a:lvl7pPr>
            <a:lvl8pPr marL="2400226" indent="0" algn="ctr">
              <a:buNone/>
              <a:defRPr sz="1200"/>
            </a:lvl8pPr>
            <a:lvl9pPr marL="2743115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9898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02937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80" y="1709746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80" y="4589471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79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4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372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34986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9" indent="0">
              <a:buNone/>
              <a:defRPr sz="1500" b="1"/>
            </a:lvl2pPr>
            <a:lvl3pPr marL="685779" indent="0">
              <a:buNone/>
              <a:defRPr sz="1351" b="1"/>
            </a:lvl3pPr>
            <a:lvl4pPr marL="1028668" indent="0">
              <a:buNone/>
              <a:defRPr sz="1200" b="1"/>
            </a:lvl4pPr>
            <a:lvl5pPr marL="1371558" indent="0">
              <a:buNone/>
              <a:defRPr sz="1200" b="1"/>
            </a:lvl5pPr>
            <a:lvl6pPr marL="1714447" indent="0">
              <a:buNone/>
              <a:defRPr sz="1200" b="1"/>
            </a:lvl6pPr>
            <a:lvl7pPr marL="2057337" indent="0">
              <a:buNone/>
              <a:defRPr sz="1200" b="1"/>
            </a:lvl7pPr>
            <a:lvl8pPr marL="2400226" indent="0">
              <a:buNone/>
              <a:defRPr sz="1200" b="1"/>
            </a:lvl8pPr>
            <a:lvl9pPr marL="2743115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5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9" indent="0">
              <a:buNone/>
              <a:defRPr sz="1500" b="1"/>
            </a:lvl2pPr>
            <a:lvl3pPr marL="685779" indent="0">
              <a:buNone/>
              <a:defRPr sz="1351" b="1"/>
            </a:lvl3pPr>
            <a:lvl4pPr marL="1028668" indent="0">
              <a:buNone/>
              <a:defRPr sz="1200" b="1"/>
            </a:lvl4pPr>
            <a:lvl5pPr marL="1371558" indent="0">
              <a:buNone/>
              <a:defRPr sz="1200" b="1"/>
            </a:lvl5pPr>
            <a:lvl6pPr marL="1714447" indent="0">
              <a:buNone/>
              <a:defRPr sz="1200" b="1"/>
            </a:lvl6pPr>
            <a:lvl7pPr marL="2057337" indent="0">
              <a:buNone/>
              <a:defRPr sz="1200" b="1"/>
            </a:lvl7pPr>
            <a:lvl8pPr marL="2400226" indent="0">
              <a:buNone/>
              <a:defRPr sz="1200" b="1"/>
            </a:lvl8pPr>
            <a:lvl9pPr marL="2743115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5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84365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2548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6084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33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9" indent="0">
              <a:buNone/>
              <a:defRPr sz="1051"/>
            </a:lvl2pPr>
            <a:lvl3pPr marL="685779" indent="0">
              <a:buNone/>
              <a:defRPr sz="900"/>
            </a:lvl3pPr>
            <a:lvl4pPr marL="1028668" indent="0">
              <a:buNone/>
              <a:defRPr sz="751"/>
            </a:lvl4pPr>
            <a:lvl5pPr marL="1371558" indent="0">
              <a:buNone/>
              <a:defRPr sz="751"/>
            </a:lvl5pPr>
            <a:lvl6pPr marL="1714447" indent="0">
              <a:buNone/>
              <a:defRPr sz="751"/>
            </a:lvl6pPr>
            <a:lvl7pPr marL="2057337" indent="0">
              <a:buNone/>
              <a:defRPr sz="751"/>
            </a:lvl7pPr>
            <a:lvl8pPr marL="2400226" indent="0">
              <a:buNone/>
              <a:defRPr sz="751"/>
            </a:lvl8pPr>
            <a:lvl9pPr marL="2743115" indent="0">
              <a:buNone/>
              <a:defRPr sz="75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674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33"/>
            <a:ext cx="501491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889" indent="0">
              <a:buNone/>
              <a:defRPr sz="2100"/>
            </a:lvl2pPr>
            <a:lvl3pPr marL="685779" indent="0">
              <a:buNone/>
              <a:defRPr sz="1800"/>
            </a:lvl3pPr>
            <a:lvl4pPr marL="1028668" indent="0">
              <a:buNone/>
              <a:defRPr sz="1500"/>
            </a:lvl4pPr>
            <a:lvl5pPr marL="1371558" indent="0">
              <a:buNone/>
              <a:defRPr sz="1500"/>
            </a:lvl5pPr>
            <a:lvl6pPr marL="1714447" indent="0">
              <a:buNone/>
              <a:defRPr sz="1500"/>
            </a:lvl6pPr>
            <a:lvl7pPr marL="2057337" indent="0">
              <a:buNone/>
              <a:defRPr sz="1500"/>
            </a:lvl7pPr>
            <a:lvl8pPr marL="2400226" indent="0">
              <a:buNone/>
              <a:defRPr sz="1500"/>
            </a:lvl8pPr>
            <a:lvl9pPr marL="2743115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9" indent="0">
              <a:buNone/>
              <a:defRPr sz="1051"/>
            </a:lvl2pPr>
            <a:lvl3pPr marL="685779" indent="0">
              <a:buNone/>
              <a:defRPr sz="900"/>
            </a:lvl3pPr>
            <a:lvl4pPr marL="1028668" indent="0">
              <a:buNone/>
              <a:defRPr sz="751"/>
            </a:lvl4pPr>
            <a:lvl5pPr marL="1371558" indent="0">
              <a:buNone/>
              <a:defRPr sz="751"/>
            </a:lvl5pPr>
            <a:lvl6pPr marL="1714447" indent="0">
              <a:buNone/>
              <a:defRPr sz="751"/>
            </a:lvl6pPr>
            <a:lvl7pPr marL="2057337" indent="0">
              <a:buNone/>
              <a:defRPr sz="751"/>
            </a:lvl7pPr>
            <a:lvl8pPr marL="2400226" indent="0">
              <a:buNone/>
              <a:defRPr sz="751"/>
            </a:lvl8pPr>
            <a:lvl9pPr marL="2743115" indent="0">
              <a:buNone/>
              <a:defRPr sz="75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3819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2381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41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67950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889" indent="0" algn="ctr">
              <a:buNone/>
              <a:defRPr sz="1500"/>
            </a:lvl2pPr>
            <a:lvl3pPr marL="685779" indent="0" algn="ctr">
              <a:buNone/>
              <a:defRPr sz="1351"/>
            </a:lvl3pPr>
            <a:lvl4pPr marL="1028668" indent="0" algn="ctr">
              <a:buNone/>
              <a:defRPr sz="1200"/>
            </a:lvl4pPr>
            <a:lvl5pPr marL="1371558" indent="0" algn="ctr">
              <a:buNone/>
              <a:defRPr sz="1200"/>
            </a:lvl5pPr>
            <a:lvl6pPr marL="1714447" indent="0" algn="ctr">
              <a:buNone/>
              <a:defRPr sz="1200"/>
            </a:lvl6pPr>
            <a:lvl7pPr marL="2057337" indent="0" algn="ctr">
              <a:buNone/>
              <a:defRPr sz="1200"/>
            </a:lvl7pPr>
            <a:lvl8pPr marL="2400226" indent="0" algn="ctr">
              <a:buNone/>
              <a:defRPr sz="1200"/>
            </a:lvl8pPr>
            <a:lvl9pPr marL="2743115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5454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6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33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9" indent="0">
              <a:buNone/>
              <a:defRPr sz="1051"/>
            </a:lvl2pPr>
            <a:lvl3pPr marL="685779" indent="0">
              <a:buNone/>
              <a:defRPr sz="900"/>
            </a:lvl3pPr>
            <a:lvl4pPr marL="1028668" indent="0">
              <a:buNone/>
              <a:defRPr sz="751"/>
            </a:lvl4pPr>
            <a:lvl5pPr marL="1371558" indent="0">
              <a:buNone/>
              <a:defRPr sz="751"/>
            </a:lvl5pPr>
            <a:lvl6pPr marL="1714447" indent="0">
              <a:buNone/>
              <a:defRPr sz="751"/>
            </a:lvl6pPr>
            <a:lvl7pPr marL="2057337" indent="0">
              <a:buNone/>
              <a:defRPr sz="751"/>
            </a:lvl7pPr>
            <a:lvl8pPr marL="2400226" indent="0">
              <a:buNone/>
              <a:defRPr sz="751"/>
            </a:lvl8pPr>
            <a:lvl9pPr marL="2743115" indent="0">
              <a:buNone/>
              <a:defRPr sz="75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900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80" y="1709746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80" y="4589471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79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75630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87704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9" indent="0">
              <a:buNone/>
              <a:defRPr sz="1500" b="1"/>
            </a:lvl2pPr>
            <a:lvl3pPr marL="685779" indent="0">
              <a:buNone/>
              <a:defRPr sz="1351" b="1"/>
            </a:lvl3pPr>
            <a:lvl4pPr marL="1028668" indent="0">
              <a:buNone/>
              <a:defRPr sz="1200" b="1"/>
            </a:lvl4pPr>
            <a:lvl5pPr marL="1371558" indent="0">
              <a:buNone/>
              <a:defRPr sz="1200" b="1"/>
            </a:lvl5pPr>
            <a:lvl6pPr marL="1714447" indent="0">
              <a:buNone/>
              <a:defRPr sz="1200" b="1"/>
            </a:lvl6pPr>
            <a:lvl7pPr marL="2057337" indent="0">
              <a:buNone/>
              <a:defRPr sz="1200" b="1"/>
            </a:lvl7pPr>
            <a:lvl8pPr marL="2400226" indent="0">
              <a:buNone/>
              <a:defRPr sz="1200" b="1"/>
            </a:lvl8pPr>
            <a:lvl9pPr marL="2743115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5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9" indent="0">
              <a:buNone/>
              <a:defRPr sz="1500" b="1"/>
            </a:lvl2pPr>
            <a:lvl3pPr marL="685779" indent="0">
              <a:buNone/>
              <a:defRPr sz="1351" b="1"/>
            </a:lvl3pPr>
            <a:lvl4pPr marL="1028668" indent="0">
              <a:buNone/>
              <a:defRPr sz="1200" b="1"/>
            </a:lvl4pPr>
            <a:lvl5pPr marL="1371558" indent="0">
              <a:buNone/>
              <a:defRPr sz="1200" b="1"/>
            </a:lvl5pPr>
            <a:lvl6pPr marL="1714447" indent="0">
              <a:buNone/>
              <a:defRPr sz="1200" b="1"/>
            </a:lvl6pPr>
            <a:lvl7pPr marL="2057337" indent="0">
              <a:buNone/>
              <a:defRPr sz="1200" b="1"/>
            </a:lvl7pPr>
            <a:lvl8pPr marL="2400226" indent="0">
              <a:buNone/>
              <a:defRPr sz="1200" b="1"/>
            </a:lvl8pPr>
            <a:lvl9pPr marL="2743115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5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78538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4956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90228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33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9" indent="0">
              <a:buNone/>
              <a:defRPr sz="1051"/>
            </a:lvl2pPr>
            <a:lvl3pPr marL="685779" indent="0">
              <a:buNone/>
              <a:defRPr sz="900"/>
            </a:lvl3pPr>
            <a:lvl4pPr marL="1028668" indent="0">
              <a:buNone/>
              <a:defRPr sz="751"/>
            </a:lvl4pPr>
            <a:lvl5pPr marL="1371558" indent="0">
              <a:buNone/>
              <a:defRPr sz="751"/>
            </a:lvl5pPr>
            <a:lvl6pPr marL="1714447" indent="0">
              <a:buNone/>
              <a:defRPr sz="751"/>
            </a:lvl6pPr>
            <a:lvl7pPr marL="2057337" indent="0">
              <a:buNone/>
              <a:defRPr sz="751"/>
            </a:lvl7pPr>
            <a:lvl8pPr marL="2400226" indent="0">
              <a:buNone/>
              <a:defRPr sz="751"/>
            </a:lvl8pPr>
            <a:lvl9pPr marL="2743115" indent="0">
              <a:buNone/>
              <a:defRPr sz="75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13015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33"/>
            <a:ext cx="501491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889" indent="0">
              <a:buNone/>
              <a:defRPr sz="2100"/>
            </a:lvl2pPr>
            <a:lvl3pPr marL="685779" indent="0">
              <a:buNone/>
              <a:defRPr sz="1800"/>
            </a:lvl3pPr>
            <a:lvl4pPr marL="1028668" indent="0">
              <a:buNone/>
              <a:defRPr sz="1500"/>
            </a:lvl4pPr>
            <a:lvl5pPr marL="1371558" indent="0">
              <a:buNone/>
              <a:defRPr sz="1500"/>
            </a:lvl5pPr>
            <a:lvl6pPr marL="1714447" indent="0">
              <a:buNone/>
              <a:defRPr sz="1500"/>
            </a:lvl6pPr>
            <a:lvl7pPr marL="2057337" indent="0">
              <a:buNone/>
              <a:defRPr sz="1500"/>
            </a:lvl7pPr>
            <a:lvl8pPr marL="2400226" indent="0">
              <a:buNone/>
              <a:defRPr sz="1500"/>
            </a:lvl8pPr>
            <a:lvl9pPr marL="2743115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9" indent="0">
              <a:buNone/>
              <a:defRPr sz="1051"/>
            </a:lvl2pPr>
            <a:lvl3pPr marL="685779" indent="0">
              <a:buNone/>
              <a:defRPr sz="900"/>
            </a:lvl3pPr>
            <a:lvl4pPr marL="1028668" indent="0">
              <a:buNone/>
              <a:defRPr sz="751"/>
            </a:lvl4pPr>
            <a:lvl5pPr marL="1371558" indent="0">
              <a:buNone/>
              <a:defRPr sz="751"/>
            </a:lvl5pPr>
            <a:lvl6pPr marL="1714447" indent="0">
              <a:buNone/>
              <a:defRPr sz="751"/>
            </a:lvl6pPr>
            <a:lvl7pPr marL="2057337" indent="0">
              <a:buNone/>
              <a:defRPr sz="751"/>
            </a:lvl7pPr>
            <a:lvl8pPr marL="2400226" indent="0">
              <a:buNone/>
              <a:defRPr sz="751"/>
            </a:lvl8pPr>
            <a:lvl9pPr marL="2743115" indent="0">
              <a:buNone/>
              <a:defRPr sz="75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8442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64689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41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5549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889" indent="0" algn="ctr">
              <a:buNone/>
              <a:defRPr sz="1500"/>
            </a:lvl2pPr>
            <a:lvl3pPr marL="685779" indent="0" algn="ctr">
              <a:buNone/>
              <a:defRPr sz="1351"/>
            </a:lvl3pPr>
            <a:lvl4pPr marL="1028668" indent="0" algn="ctr">
              <a:buNone/>
              <a:defRPr sz="1200"/>
            </a:lvl4pPr>
            <a:lvl5pPr marL="1371558" indent="0" algn="ctr">
              <a:buNone/>
              <a:defRPr sz="1200"/>
            </a:lvl5pPr>
            <a:lvl6pPr marL="1714447" indent="0" algn="ctr">
              <a:buNone/>
              <a:defRPr sz="1200"/>
            </a:lvl6pPr>
            <a:lvl7pPr marL="2057337" indent="0" algn="ctr">
              <a:buNone/>
              <a:defRPr sz="1200"/>
            </a:lvl7pPr>
            <a:lvl8pPr marL="2400226" indent="0" algn="ctr">
              <a:buNone/>
              <a:defRPr sz="1200"/>
            </a:lvl8pPr>
            <a:lvl9pPr marL="2743115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76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33"/>
            <a:ext cx="501491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889" indent="0">
              <a:buNone/>
              <a:defRPr sz="2100"/>
            </a:lvl2pPr>
            <a:lvl3pPr marL="685779" indent="0">
              <a:buNone/>
              <a:defRPr sz="1800"/>
            </a:lvl3pPr>
            <a:lvl4pPr marL="1028668" indent="0">
              <a:buNone/>
              <a:defRPr sz="1500"/>
            </a:lvl4pPr>
            <a:lvl5pPr marL="1371558" indent="0">
              <a:buNone/>
              <a:defRPr sz="1500"/>
            </a:lvl5pPr>
            <a:lvl6pPr marL="1714447" indent="0">
              <a:buNone/>
              <a:defRPr sz="1500"/>
            </a:lvl6pPr>
            <a:lvl7pPr marL="2057337" indent="0">
              <a:buNone/>
              <a:defRPr sz="1500"/>
            </a:lvl7pPr>
            <a:lvl8pPr marL="2400226" indent="0">
              <a:buNone/>
              <a:defRPr sz="1500"/>
            </a:lvl8pPr>
            <a:lvl9pPr marL="2743115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9" indent="0">
              <a:buNone/>
              <a:defRPr sz="1051"/>
            </a:lvl2pPr>
            <a:lvl3pPr marL="685779" indent="0">
              <a:buNone/>
              <a:defRPr sz="900"/>
            </a:lvl3pPr>
            <a:lvl4pPr marL="1028668" indent="0">
              <a:buNone/>
              <a:defRPr sz="751"/>
            </a:lvl4pPr>
            <a:lvl5pPr marL="1371558" indent="0">
              <a:buNone/>
              <a:defRPr sz="751"/>
            </a:lvl5pPr>
            <a:lvl6pPr marL="1714447" indent="0">
              <a:buNone/>
              <a:defRPr sz="751"/>
            </a:lvl6pPr>
            <a:lvl7pPr marL="2057337" indent="0">
              <a:buNone/>
              <a:defRPr sz="751"/>
            </a:lvl7pPr>
            <a:lvl8pPr marL="2400226" indent="0">
              <a:buNone/>
              <a:defRPr sz="751"/>
            </a:lvl8pPr>
            <a:lvl9pPr marL="2743115" indent="0">
              <a:buNone/>
              <a:defRPr sz="75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01487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14663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80" y="1709746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80" y="4589471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79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49833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80273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9" indent="0">
              <a:buNone/>
              <a:defRPr sz="1500" b="1"/>
            </a:lvl2pPr>
            <a:lvl3pPr marL="685779" indent="0">
              <a:buNone/>
              <a:defRPr sz="1351" b="1"/>
            </a:lvl3pPr>
            <a:lvl4pPr marL="1028668" indent="0">
              <a:buNone/>
              <a:defRPr sz="1200" b="1"/>
            </a:lvl4pPr>
            <a:lvl5pPr marL="1371558" indent="0">
              <a:buNone/>
              <a:defRPr sz="1200" b="1"/>
            </a:lvl5pPr>
            <a:lvl6pPr marL="1714447" indent="0">
              <a:buNone/>
              <a:defRPr sz="1200" b="1"/>
            </a:lvl6pPr>
            <a:lvl7pPr marL="2057337" indent="0">
              <a:buNone/>
              <a:defRPr sz="1200" b="1"/>
            </a:lvl7pPr>
            <a:lvl8pPr marL="2400226" indent="0">
              <a:buNone/>
              <a:defRPr sz="1200" b="1"/>
            </a:lvl8pPr>
            <a:lvl9pPr marL="2743115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5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9" indent="0">
              <a:buNone/>
              <a:defRPr sz="1500" b="1"/>
            </a:lvl2pPr>
            <a:lvl3pPr marL="685779" indent="0">
              <a:buNone/>
              <a:defRPr sz="1351" b="1"/>
            </a:lvl3pPr>
            <a:lvl4pPr marL="1028668" indent="0">
              <a:buNone/>
              <a:defRPr sz="1200" b="1"/>
            </a:lvl4pPr>
            <a:lvl5pPr marL="1371558" indent="0">
              <a:buNone/>
              <a:defRPr sz="1200" b="1"/>
            </a:lvl5pPr>
            <a:lvl6pPr marL="1714447" indent="0">
              <a:buNone/>
              <a:defRPr sz="1200" b="1"/>
            </a:lvl6pPr>
            <a:lvl7pPr marL="2057337" indent="0">
              <a:buNone/>
              <a:defRPr sz="1200" b="1"/>
            </a:lvl7pPr>
            <a:lvl8pPr marL="2400226" indent="0">
              <a:buNone/>
              <a:defRPr sz="1200" b="1"/>
            </a:lvl8pPr>
            <a:lvl9pPr marL="2743115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5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29404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83866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08361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33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9" indent="0">
              <a:buNone/>
              <a:defRPr sz="1051"/>
            </a:lvl2pPr>
            <a:lvl3pPr marL="685779" indent="0">
              <a:buNone/>
              <a:defRPr sz="900"/>
            </a:lvl3pPr>
            <a:lvl4pPr marL="1028668" indent="0">
              <a:buNone/>
              <a:defRPr sz="751"/>
            </a:lvl4pPr>
            <a:lvl5pPr marL="1371558" indent="0">
              <a:buNone/>
              <a:defRPr sz="751"/>
            </a:lvl5pPr>
            <a:lvl6pPr marL="1714447" indent="0">
              <a:buNone/>
              <a:defRPr sz="751"/>
            </a:lvl6pPr>
            <a:lvl7pPr marL="2057337" indent="0">
              <a:buNone/>
              <a:defRPr sz="751"/>
            </a:lvl7pPr>
            <a:lvl8pPr marL="2400226" indent="0">
              <a:buNone/>
              <a:defRPr sz="751"/>
            </a:lvl8pPr>
            <a:lvl9pPr marL="2743115" indent="0">
              <a:buNone/>
              <a:defRPr sz="75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7579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33"/>
            <a:ext cx="501491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889" indent="0">
              <a:buNone/>
              <a:defRPr sz="2100"/>
            </a:lvl2pPr>
            <a:lvl3pPr marL="685779" indent="0">
              <a:buNone/>
              <a:defRPr sz="1800"/>
            </a:lvl3pPr>
            <a:lvl4pPr marL="1028668" indent="0">
              <a:buNone/>
              <a:defRPr sz="1500"/>
            </a:lvl4pPr>
            <a:lvl5pPr marL="1371558" indent="0">
              <a:buNone/>
              <a:defRPr sz="1500"/>
            </a:lvl5pPr>
            <a:lvl6pPr marL="1714447" indent="0">
              <a:buNone/>
              <a:defRPr sz="1500"/>
            </a:lvl6pPr>
            <a:lvl7pPr marL="2057337" indent="0">
              <a:buNone/>
              <a:defRPr sz="1500"/>
            </a:lvl7pPr>
            <a:lvl8pPr marL="2400226" indent="0">
              <a:buNone/>
              <a:defRPr sz="1500"/>
            </a:lvl8pPr>
            <a:lvl9pPr marL="2743115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9" indent="0">
              <a:buNone/>
              <a:defRPr sz="1051"/>
            </a:lvl2pPr>
            <a:lvl3pPr marL="685779" indent="0">
              <a:buNone/>
              <a:defRPr sz="900"/>
            </a:lvl3pPr>
            <a:lvl4pPr marL="1028668" indent="0">
              <a:buNone/>
              <a:defRPr sz="751"/>
            </a:lvl4pPr>
            <a:lvl5pPr marL="1371558" indent="0">
              <a:buNone/>
              <a:defRPr sz="751"/>
            </a:lvl5pPr>
            <a:lvl6pPr marL="1714447" indent="0">
              <a:buNone/>
              <a:defRPr sz="751"/>
            </a:lvl6pPr>
            <a:lvl7pPr marL="2057337" indent="0">
              <a:buNone/>
              <a:defRPr sz="751"/>
            </a:lvl7pPr>
            <a:lvl8pPr marL="2400226" indent="0">
              <a:buNone/>
              <a:defRPr sz="751"/>
            </a:lvl8pPr>
            <a:lvl9pPr marL="2743115" indent="0">
              <a:buNone/>
              <a:defRPr sz="75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48302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7502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41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C814DFA-F7B9-4D8E-AD7F-1A7687DBEAF1}" type="datetimeFigureOut">
              <a:rPr lang="ko-KR" altLang="en-US" smtClean="0"/>
              <a:t>2021. 8. 4.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4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5DA30160-0370-45C9-9114-23B1D04C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23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5.jp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6.jp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7.jp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8.jp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804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77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5" indent="-171445" algn="l" defTabSz="685779" rtl="0" eaLnBrk="1" latinLnBrk="1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5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4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14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03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893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82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71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61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9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79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8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8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7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7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6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5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540B8C-4F80-AA40-B3C0-AD8BF07E074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8577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5" indent="-171445" algn="l" defTabSz="685779" rtl="0" eaLnBrk="1" latinLnBrk="1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5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4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14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03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893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82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71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61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9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79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8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8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7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7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6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5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7A176C5-B084-6546-BA93-BEAC5FBCB04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3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77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5" indent="-171445" algn="l" defTabSz="685779" rtl="0" eaLnBrk="1" latinLnBrk="1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5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4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14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03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893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82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71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61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9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79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8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8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7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7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6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5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72AE093-CC05-A44C-BDAF-61565A416BB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6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68577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5" indent="-171445" algn="l" defTabSz="685779" rtl="0" eaLnBrk="1" latinLnBrk="1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5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4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14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03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893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82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71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61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9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79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8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8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7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7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6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5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7F2BBB1-9C02-8340-B0CA-B1EED82321A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906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77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5" indent="-171445" algn="l" defTabSz="685779" rtl="0" eaLnBrk="1" latinLnBrk="1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5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4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14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03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893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82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71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61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9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79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8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8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7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7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6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5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2F5E990-0951-224E-9492-9C8D49E271B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5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68577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5" indent="-171445" algn="l" defTabSz="685779" rtl="0" eaLnBrk="1" latinLnBrk="1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5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4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14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03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893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82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71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61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9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79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8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8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7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7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6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5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0D0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50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7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5" indent="-171445" algn="l" defTabSz="685779" rtl="0" eaLnBrk="1" latinLnBrk="1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5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4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14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03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893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82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71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61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9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79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8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8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7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7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6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5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5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811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77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5" indent="-171445" algn="l" defTabSz="685779" rtl="0" eaLnBrk="1" latinLnBrk="1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5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4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14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03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893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82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71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61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9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79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8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8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7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7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6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5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4C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94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77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5" indent="-171445" algn="l" defTabSz="685779" rtl="0" eaLnBrk="1" latinLnBrk="1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5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4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14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03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893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82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71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61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9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79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8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8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7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7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6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5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CCD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23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77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5" indent="-171445" algn="l" defTabSz="685779" rtl="0" eaLnBrk="1" latinLnBrk="1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5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4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14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03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893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82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71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61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9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79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8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8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7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7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6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5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02F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77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5" indent="-171445" algn="l" defTabSz="685779" rtl="0" eaLnBrk="1" latinLnBrk="1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5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4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14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03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893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82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71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61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9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79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8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8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7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7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6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5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ECA2AE-A749-7444-B17D-7442D22AF70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6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5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77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5" indent="-171445" algn="l" defTabSz="685779" rtl="0" eaLnBrk="1" latinLnBrk="1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5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4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14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03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893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82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71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61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9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79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8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8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7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7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6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5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652388-8646-FA48-B1EA-0349F126D3D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6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8577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5" indent="-171445" algn="l" defTabSz="685779" rtl="0" eaLnBrk="1" latinLnBrk="1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5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4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14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03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893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82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71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61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9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79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8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8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7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7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6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5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D2CC1E7-3832-D143-A60E-8233AF9DE05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2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8577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5" indent="-171445" algn="l" defTabSz="685779" rtl="0" eaLnBrk="1" latinLnBrk="1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5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4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14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03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893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82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71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61" indent="-171445" algn="l" defTabSz="68577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9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79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8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8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7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7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6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5" algn="l" defTabSz="68577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96C348A-C4F7-F64C-AEEA-5DDAF0AD3081}"/>
              </a:ext>
            </a:extLst>
          </p:cNvPr>
          <p:cNvSpPr/>
          <p:nvPr/>
        </p:nvSpPr>
        <p:spPr>
          <a:xfrm>
            <a:off x="548640" y="345440"/>
            <a:ext cx="2540000" cy="1950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EABF4B-56F3-9344-9DB4-D89F63AAE8BE}"/>
              </a:ext>
            </a:extLst>
          </p:cNvPr>
          <p:cNvSpPr txBox="1"/>
          <p:nvPr/>
        </p:nvSpPr>
        <p:spPr>
          <a:xfrm>
            <a:off x="802640" y="426720"/>
            <a:ext cx="62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Jira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0F6F4C-3F73-3B42-A328-FBAEADE225F6}"/>
              </a:ext>
            </a:extLst>
          </p:cNvPr>
          <p:cNvSpPr txBox="1"/>
          <p:nvPr/>
        </p:nvSpPr>
        <p:spPr>
          <a:xfrm>
            <a:off x="802640" y="1176774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활성 스프린트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46585-53CF-DA4C-8D9E-C3837B6570EF}"/>
              </a:ext>
            </a:extLst>
          </p:cNvPr>
          <p:cNvSpPr txBox="1"/>
          <p:nvPr/>
        </p:nvSpPr>
        <p:spPr>
          <a:xfrm>
            <a:off x="802640" y="1627386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Attic </a:t>
            </a:r>
            <a:r>
              <a:rPr kumimoji="1" lang="ko-KR" altLang="en-US" sz="1400" dirty="0"/>
              <a:t>결함</a:t>
            </a:r>
            <a:endParaRPr kumimoji="1"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952568-1B61-BE4D-8EAC-0460654CDA1D}"/>
              </a:ext>
            </a:extLst>
          </p:cNvPr>
          <p:cNvSpPr/>
          <p:nvPr/>
        </p:nvSpPr>
        <p:spPr>
          <a:xfrm>
            <a:off x="3342640" y="345440"/>
            <a:ext cx="2540000" cy="1950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96DC3E-0ADE-A243-A7E2-BD29E3732D89}"/>
              </a:ext>
            </a:extLst>
          </p:cNvPr>
          <p:cNvSpPr txBox="1"/>
          <p:nvPr/>
        </p:nvSpPr>
        <p:spPr>
          <a:xfrm>
            <a:off x="3601720" y="426720"/>
            <a:ext cx="187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Daouoffice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42BB6-B6E6-894B-AD89-59C53FC83AFB}"/>
              </a:ext>
            </a:extLst>
          </p:cNvPr>
          <p:cNvSpPr txBox="1"/>
          <p:nvPr/>
        </p:nvSpPr>
        <p:spPr>
          <a:xfrm>
            <a:off x="3601720" y="1615440"/>
            <a:ext cx="92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출근하기</a:t>
            </a:r>
            <a:endParaRPr kumimoji="1"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B33B6F-E3BC-C34F-B628-E16DFD44EAA8}"/>
              </a:ext>
            </a:extLst>
          </p:cNvPr>
          <p:cNvSpPr txBox="1"/>
          <p:nvPr/>
        </p:nvSpPr>
        <p:spPr>
          <a:xfrm>
            <a:off x="4612640" y="1615439"/>
            <a:ext cx="92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퇴근하기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321407-A8CB-7249-BE28-4E27738D7B6B}"/>
              </a:ext>
            </a:extLst>
          </p:cNvPr>
          <p:cNvSpPr/>
          <p:nvPr/>
        </p:nvSpPr>
        <p:spPr>
          <a:xfrm>
            <a:off x="6141720" y="345440"/>
            <a:ext cx="2540000" cy="1950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32F55C-B127-0F4C-BD8E-6D7E1100BAC8}"/>
              </a:ext>
            </a:extLst>
          </p:cNvPr>
          <p:cNvSpPr txBox="1"/>
          <p:nvPr/>
        </p:nvSpPr>
        <p:spPr>
          <a:xfrm>
            <a:off x="6294120" y="426720"/>
            <a:ext cx="187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gitlab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67E890-A6DB-184D-9353-35D95FABC675}"/>
              </a:ext>
            </a:extLst>
          </p:cNvPr>
          <p:cNvSpPr/>
          <p:nvPr/>
        </p:nvSpPr>
        <p:spPr>
          <a:xfrm>
            <a:off x="548640" y="2529840"/>
            <a:ext cx="2540000" cy="1950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8C72CA-016C-5749-B58E-F7BE6121DC7E}"/>
              </a:ext>
            </a:extLst>
          </p:cNvPr>
          <p:cNvSpPr txBox="1"/>
          <p:nvPr/>
        </p:nvSpPr>
        <p:spPr>
          <a:xfrm>
            <a:off x="802640" y="2611120"/>
            <a:ext cx="199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Jenkins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10B9EC-464B-F243-A27F-2BBCE76719B0}"/>
              </a:ext>
            </a:extLst>
          </p:cNvPr>
          <p:cNvSpPr/>
          <p:nvPr/>
        </p:nvSpPr>
        <p:spPr>
          <a:xfrm>
            <a:off x="3342640" y="2529840"/>
            <a:ext cx="2540000" cy="1950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ECF1F3-9F00-4D40-BAE1-D79CA7DE73D6}"/>
              </a:ext>
            </a:extLst>
          </p:cNvPr>
          <p:cNvSpPr/>
          <p:nvPr/>
        </p:nvSpPr>
        <p:spPr>
          <a:xfrm>
            <a:off x="6141720" y="2529840"/>
            <a:ext cx="2540000" cy="1950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FAF41D-F1C3-4D4D-91FE-61B4658E1439}"/>
              </a:ext>
            </a:extLst>
          </p:cNvPr>
          <p:cNvSpPr/>
          <p:nvPr/>
        </p:nvSpPr>
        <p:spPr>
          <a:xfrm>
            <a:off x="548640" y="4714240"/>
            <a:ext cx="2540000" cy="1950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80B102-3CA8-1E46-9FCC-E6C90F7220B9}"/>
              </a:ext>
            </a:extLst>
          </p:cNvPr>
          <p:cNvSpPr txBox="1"/>
          <p:nvPr/>
        </p:nvSpPr>
        <p:spPr>
          <a:xfrm>
            <a:off x="802640" y="4795520"/>
            <a:ext cx="199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Victory-portal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F77D18D-CBC6-D248-94E5-D8B68FFD512D}"/>
              </a:ext>
            </a:extLst>
          </p:cNvPr>
          <p:cNvSpPr/>
          <p:nvPr/>
        </p:nvSpPr>
        <p:spPr>
          <a:xfrm>
            <a:off x="3342640" y="4714240"/>
            <a:ext cx="2540000" cy="1950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1C56DA-CDE1-D74B-9C3F-FFE73B0FF4B6}"/>
              </a:ext>
            </a:extLst>
          </p:cNvPr>
          <p:cNvSpPr/>
          <p:nvPr/>
        </p:nvSpPr>
        <p:spPr>
          <a:xfrm>
            <a:off x="6141720" y="4714240"/>
            <a:ext cx="2540000" cy="1950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2CF98F-09BF-2F4C-A999-327B073CB4CB}"/>
              </a:ext>
            </a:extLst>
          </p:cNvPr>
          <p:cNvSpPr txBox="1"/>
          <p:nvPr/>
        </p:nvSpPr>
        <p:spPr>
          <a:xfrm>
            <a:off x="3484880" y="2600960"/>
            <a:ext cx="199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sonarqube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AB80A0-5F0A-2348-BAF9-6FABC388AD6D}"/>
              </a:ext>
            </a:extLst>
          </p:cNvPr>
          <p:cNvSpPr txBox="1"/>
          <p:nvPr/>
        </p:nvSpPr>
        <p:spPr>
          <a:xfrm>
            <a:off x="6294120" y="2600960"/>
            <a:ext cx="199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Modeloffice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D5A4DD-0F62-1D4A-9EFD-AEA66A51888D}"/>
              </a:ext>
            </a:extLst>
          </p:cNvPr>
          <p:cNvSpPr txBox="1"/>
          <p:nvPr/>
        </p:nvSpPr>
        <p:spPr>
          <a:xfrm>
            <a:off x="3550920" y="4795520"/>
            <a:ext cx="199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upsource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4747C4-CF1D-D142-BA9C-A48AD24269AC}"/>
              </a:ext>
            </a:extLst>
          </p:cNvPr>
          <p:cNvSpPr txBox="1"/>
          <p:nvPr/>
        </p:nvSpPr>
        <p:spPr>
          <a:xfrm>
            <a:off x="726440" y="3234452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Build fail list</a:t>
            </a:r>
            <a:endParaRPr kumimoji="1" lang="ko-Kore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E1D42B-F9A8-F344-AA91-A41526E46A5D}"/>
              </a:ext>
            </a:extLst>
          </p:cNvPr>
          <p:cNvSpPr txBox="1"/>
          <p:nvPr/>
        </p:nvSpPr>
        <p:spPr>
          <a:xfrm>
            <a:off x="3550920" y="3275111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Mocha: passed</a:t>
            </a:r>
          </a:p>
          <a:p>
            <a:r>
              <a:rPr kumimoji="1" lang="en-US" altLang="ko-Kore-KR" sz="1400" dirty="0"/>
              <a:t>Shop: failed</a:t>
            </a:r>
            <a:endParaRPr kumimoji="1" lang="ko-Kore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1C229F-A2A6-0B41-86D2-9C61E7BAE87D}"/>
              </a:ext>
            </a:extLst>
          </p:cNvPr>
          <p:cNvSpPr txBox="1"/>
          <p:nvPr/>
        </p:nvSpPr>
        <p:spPr>
          <a:xfrm>
            <a:off x="6294120" y="3203972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Backoffice</a:t>
            </a:r>
          </a:p>
          <a:p>
            <a:r>
              <a:rPr kumimoji="1" lang="en-US" altLang="ko-Kore-KR" sz="1400" dirty="0"/>
              <a:t>Customer</a:t>
            </a:r>
          </a:p>
          <a:p>
            <a:r>
              <a:rPr kumimoji="1" lang="en-US" altLang="ko-Kore-KR" sz="1400" dirty="0" err="1"/>
              <a:t>helpcenter</a:t>
            </a:r>
            <a:endParaRPr kumimoji="1" lang="ko-Kore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50F79D-FE26-E54E-A1B5-57F36EBEA30B}"/>
              </a:ext>
            </a:extLst>
          </p:cNvPr>
          <p:cNvSpPr txBox="1"/>
          <p:nvPr/>
        </p:nvSpPr>
        <p:spPr>
          <a:xfrm>
            <a:off x="802640" y="5320268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 err="1"/>
              <a:t>최근글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9821061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27</Words>
  <Application>Microsoft Macintosh PowerPoint</Application>
  <PresentationFormat>A4 용지(210x297mm)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14</vt:i4>
      </vt:variant>
      <vt:variant>
        <vt:lpstr>슬라이드 제목</vt:lpstr>
      </vt:variant>
      <vt:variant>
        <vt:i4>1</vt:i4>
      </vt:variant>
    </vt:vector>
  </HeadingPairs>
  <TitlesOfParts>
    <vt:vector size="17" baseType="lpstr">
      <vt:lpstr>맑은 고딕</vt:lpstr>
      <vt:lpstr>Arial</vt:lpstr>
      <vt:lpstr>6_Office 테마</vt:lpstr>
      <vt:lpstr>1_Office 테마</vt:lpstr>
      <vt:lpstr>2_Office 테마</vt:lpstr>
      <vt:lpstr>3_Office 테마</vt:lpstr>
      <vt:lpstr>4_Office 테마</vt:lpstr>
      <vt:lpstr>5_Office 테마</vt:lpstr>
      <vt:lpstr>8_Office 테마</vt:lpstr>
      <vt:lpstr>9_Office 테마</vt:lpstr>
      <vt:lpstr>10_Office 테마</vt:lpstr>
      <vt:lpstr>11_Office 테마</vt:lpstr>
      <vt:lpstr>12_Office 테마</vt:lpstr>
      <vt:lpstr>13_Office 테마</vt:lpstr>
      <vt:lpstr>14_Office 테마</vt:lpstr>
      <vt:lpstr>15_Office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한경만</dc:creator>
  <cp:lastModifiedBy>한 경만</cp:lastModifiedBy>
  <cp:revision>100</cp:revision>
  <dcterms:created xsi:type="dcterms:W3CDTF">2017-06-27T05:55:23Z</dcterms:created>
  <dcterms:modified xsi:type="dcterms:W3CDTF">2021-08-04T11:38:42Z</dcterms:modified>
</cp:coreProperties>
</file>