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9"/>
    <a:srgbClr val="A4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/>
    <p:restoredTop sz="94719"/>
  </p:normalViewPr>
  <p:slideViewPr>
    <p:cSldViewPr snapToGrid="0">
      <p:cViewPr varScale="1">
        <p:scale>
          <a:sx n="148" d="100"/>
          <a:sy n="148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AC4B-33A3-4A5F-7A07-BC7D02F8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C525D-FE76-7CC3-7C9D-5143F903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062E2-C488-A3F3-8D17-64AA80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CD42-2128-D191-F284-F2DFBCB8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F7334-1E21-57BF-50E9-F8A04B2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6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76EDE-37BB-4B76-0A47-15F38868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21F26-0FD8-4A2C-637F-82301F76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46AC1-4703-D783-8708-B3F4A0A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6AEA6-DE30-4F39-2ADF-F16063BD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A5A7E-5F81-E583-2249-B17666D2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A5D7D-FC6B-F862-E031-9CAD59E20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D32AD-B130-5379-E9C8-A79C628E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E62BC-4714-142F-ECC9-4043FD13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B6616-CD2B-6BCF-5576-89D3B363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4A44-DF79-48A5-79B3-DC3418B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22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D472C-82EE-8F8A-E4D0-8B9FE67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8AAC9-6FFD-8125-2955-4793EAE1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B93E8-33EF-33C2-6283-946FDEF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E885-408F-EE3B-157C-CA88D8FE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9160-F16D-8337-1A50-D46A4076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45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C56C-D3EF-3B13-557F-4DDF2FD9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5F18-2964-DA65-5CA4-D46961E9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CB279-C1D5-FCDD-164D-680E3B5E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E29D3-ECBD-F3F0-AD42-5D9A7E3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D3A2A-6D84-D885-A006-27E2CABA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1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4681-DAA0-3C42-99A0-3EE040E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2C164-052D-FB2E-9DBA-2A72BA0A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7E24A-58BF-C6D0-08D9-D1426833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7D18C-C02A-43C7-80D3-37D1ADB6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17264-C8AD-4461-6A59-CD5E4D16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3D528-D77E-E341-AD49-3153E867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3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301-25C3-14F6-00AE-9C29644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EBF54-9F26-227E-202C-C9DFEFD2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C434B-0DD7-E05B-C822-D971C759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D99CD6-900C-F93C-231F-EB50D2F5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0F940D-D808-81A1-B01F-B0F4C430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F89372-C245-156D-8808-360E42AE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DCF639-F2ED-08DB-5B7B-6DF5A5D5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30C8E0-E0DB-514E-6834-BF45632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59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66CE-D23D-2081-51DE-5F74EBB8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0E4A23-E799-6CE2-6300-25D9313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2AD82-EDF5-335C-A65A-17405F9E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36808-FE35-7778-B34B-85350B3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0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78FC8-2953-F487-5396-0068B3E6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C5E64-7CFF-5A06-8DBF-695EE1FD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B576C-A8C3-244C-AF53-DED12BA8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62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3993-E88D-C7A1-FADB-63EC7038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60A43-EEFA-833A-59B8-8D03AE65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ED61B-F9F3-AA60-0819-B51C753DF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9F33F-FFB5-FF82-CCEF-2AF8ED05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D91FC-A3DC-3DA3-C275-AF6214F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FDD38-6F1D-9934-A57F-560AF362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62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BD29-74E7-3BAC-BAC1-310518E7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5F238-1843-9537-93FA-7314931C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70E83-0DA0-B3CD-8A0E-45EC5C79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8D960-DC03-F6B1-48C9-2C5DF1A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F4ADA-3E23-462C-2C3A-F24AA78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32772-896B-AB6A-DEE3-6E231535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0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BF0CA-F9A6-33F0-0BCB-95D9946A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A8802-062A-DDAF-CC6B-34E5F78E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221C2-B439-A87E-C6B3-F8A56728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28408-54DA-3FA2-E291-D2D2B6B7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8DF4-D0A0-CBC0-E163-18311B2E4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1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A13006B3-A6F3-4934-C50C-8885C22BA725}"/>
              </a:ext>
            </a:extLst>
          </p:cNvPr>
          <p:cNvSpPr/>
          <p:nvPr/>
        </p:nvSpPr>
        <p:spPr>
          <a:xfrm>
            <a:off x="2216054" y="351171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5EAC30-AE81-0281-08A2-D17E9C68C78C}"/>
              </a:ext>
            </a:extLst>
          </p:cNvPr>
          <p:cNvSpPr txBox="1"/>
          <p:nvPr/>
        </p:nvSpPr>
        <p:spPr>
          <a:xfrm>
            <a:off x="342438" y="182707"/>
            <a:ext cx="266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Self RAG</a:t>
            </a:r>
            <a:endParaRPr lang="ko-KR" altLang="en-US" sz="1600" b="1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0A523A0-36C8-DE29-6D69-CE2CFEEC6347}"/>
              </a:ext>
            </a:extLst>
          </p:cNvPr>
          <p:cNvCxnSpPr>
            <a:cxnSpLocks/>
            <a:stCxn id="57" idx="6"/>
            <a:endCxn id="6" idx="2"/>
          </p:cNvCxnSpPr>
          <p:nvPr/>
        </p:nvCxnSpPr>
        <p:spPr>
          <a:xfrm>
            <a:off x="2468053" y="3637718"/>
            <a:ext cx="795698" cy="20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71BD8A0-1EB9-90A3-58D9-476C9CD0A2D3}"/>
              </a:ext>
            </a:extLst>
          </p:cNvPr>
          <p:cNvSpPr/>
          <p:nvPr/>
        </p:nvSpPr>
        <p:spPr>
          <a:xfrm>
            <a:off x="3263751" y="3513807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F89B0B6-2846-C377-C146-AF443D68778D}"/>
              </a:ext>
            </a:extLst>
          </p:cNvPr>
          <p:cNvSpPr/>
          <p:nvPr/>
        </p:nvSpPr>
        <p:spPr>
          <a:xfrm rot="2693885">
            <a:off x="4668552" y="3531738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CE00F4-3581-1113-4E4F-DDA6C75B5EE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515750" y="3639807"/>
            <a:ext cx="9474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C00ED1-FCAB-592D-D414-6C02F69B6B02}"/>
              </a:ext>
            </a:extLst>
          </p:cNvPr>
          <p:cNvSpPr txBox="1"/>
          <p:nvPr/>
        </p:nvSpPr>
        <p:spPr>
          <a:xfrm>
            <a:off x="1722357" y="2990077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Retrieve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F0DDC-6110-6BE3-F231-FEE5D537D452}"/>
              </a:ext>
            </a:extLst>
          </p:cNvPr>
          <p:cNvSpPr txBox="1"/>
          <p:nvPr/>
        </p:nvSpPr>
        <p:spPr>
          <a:xfrm>
            <a:off x="2794423" y="2990077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Grade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BCC1389-3B54-047A-0764-8EDB7A8DAA2C}"/>
              </a:ext>
            </a:extLst>
          </p:cNvPr>
          <p:cNvSpPr/>
          <p:nvPr/>
        </p:nvSpPr>
        <p:spPr>
          <a:xfrm>
            <a:off x="5953455" y="273807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6F535-BFF8-3D7D-E4A9-F59F78109D1F}"/>
              </a:ext>
            </a:extLst>
          </p:cNvPr>
          <p:cNvSpPr txBox="1"/>
          <p:nvPr/>
        </p:nvSpPr>
        <p:spPr>
          <a:xfrm>
            <a:off x="5412447" y="2863119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Yes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E577-FD6F-4812-64BB-B9995552EE88}"/>
              </a:ext>
            </a:extLst>
          </p:cNvPr>
          <p:cNvSpPr txBox="1"/>
          <p:nvPr/>
        </p:nvSpPr>
        <p:spPr>
          <a:xfrm>
            <a:off x="5379496" y="4134522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C1BC21-9D74-D1C9-E1ED-D53A6C90B6E0}"/>
              </a:ext>
            </a:extLst>
          </p:cNvPr>
          <p:cNvCxnSpPr>
            <a:cxnSpLocks/>
            <a:stCxn id="8" idx="0"/>
            <a:endCxn id="33" idx="1"/>
          </p:cNvCxnSpPr>
          <p:nvPr/>
        </p:nvCxnSpPr>
        <p:spPr>
          <a:xfrm flipV="1">
            <a:off x="4852784" y="2990077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7A69EA-60D0-6EB4-14FE-77ECD39ED736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853055" y="3715970"/>
            <a:ext cx="526441" cy="5455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348C42-B105-CBAB-DE19-4CD93114ECB2}"/>
              </a:ext>
            </a:extLst>
          </p:cNvPr>
          <p:cNvSpPr txBox="1"/>
          <p:nvPr/>
        </p:nvSpPr>
        <p:spPr>
          <a:xfrm>
            <a:off x="5508841" y="2195622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Generate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0FE0D711-78EE-14F8-7248-274C3D812F56}"/>
              </a:ext>
            </a:extLst>
          </p:cNvPr>
          <p:cNvSpPr/>
          <p:nvPr/>
        </p:nvSpPr>
        <p:spPr>
          <a:xfrm rot="2693885">
            <a:off x="7421519" y="2755118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2489FCB-5A9E-DD1F-89DE-C9E5225A17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205454" y="2864078"/>
            <a:ext cx="10720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60E61671-BB17-4BDF-9E25-17D54304EF16}"/>
              </a:ext>
            </a:extLst>
          </p:cNvPr>
          <p:cNvSpPr/>
          <p:nvPr/>
        </p:nvSpPr>
        <p:spPr>
          <a:xfrm rot="2693885">
            <a:off x="9315196" y="2109542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41D1335-946A-2536-BA1F-E73BE9BC0EFE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499428" y="1567881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D0E628-2BA6-78FB-B8BB-76317C7A3EB4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499699" y="2293774"/>
            <a:ext cx="526441" cy="5455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91B17A-68CC-50A8-0581-0320D534BCF9}"/>
              </a:ext>
            </a:extLst>
          </p:cNvPr>
          <p:cNvSpPr txBox="1"/>
          <p:nvPr/>
        </p:nvSpPr>
        <p:spPr>
          <a:xfrm>
            <a:off x="8188446" y="2090584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A033B6C-5352-3EDE-D249-9A58F68B0071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628783" y="2217542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52A0113-6FC6-71FC-0758-2F7B63304BD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729454" y="2217542"/>
            <a:ext cx="43770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357920BB-0F8F-6317-D57C-B1B427C1A052}"/>
              </a:ext>
            </a:extLst>
          </p:cNvPr>
          <p:cNvCxnSpPr>
            <a:cxnSpLocks/>
            <a:stCxn id="90" idx="2"/>
            <a:endCxn id="6" idx="4"/>
          </p:cNvCxnSpPr>
          <p:nvPr/>
        </p:nvCxnSpPr>
        <p:spPr>
          <a:xfrm rot="5400000">
            <a:off x="6518812" y="-12026"/>
            <a:ext cx="648772" cy="6906893"/>
          </a:xfrm>
          <a:prstGeom prst="bentConnector3">
            <a:avLst>
              <a:gd name="adj1" fmla="val 239908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A206BCD-38FB-E971-9F60-9C5A64F14123}"/>
              </a:ext>
            </a:extLst>
          </p:cNvPr>
          <p:cNvSpPr txBox="1"/>
          <p:nvPr/>
        </p:nvSpPr>
        <p:spPr>
          <a:xfrm>
            <a:off x="10026140" y="2863118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644BB45-7189-9AB1-8DDB-37A0D26062BD}"/>
              </a:ext>
            </a:extLst>
          </p:cNvPr>
          <p:cNvSpPr/>
          <p:nvPr/>
        </p:nvSpPr>
        <p:spPr>
          <a:xfrm>
            <a:off x="5953456" y="453929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504924-167D-3BB7-ECC9-CA22247AC462}"/>
              </a:ext>
            </a:extLst>
          </p:cNvPr>
          <p:cNvSpPr txBox="1"/>
          <p:nvPr/>
        </p:nvSpPr>
        <p:spPr>
          <a:xfrm>
            <a:off x="5321655" y="4917295"/>
            <a:ext cx="15155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Re-write question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22B460-BDA4-4448-4FFA-AA3E4C6EBA91}"/>
              </a:ext>
            </a:extLst>
          </p:cNvPr>
          <p:cNvSpPr txBox="1"/>
          <p:nvPr/>
        </p:nvSpPr>
        <p:spPr>
          <a:xfrm>
            <a:off x="631064" y="3509801"/>
            <a:ext cx="8534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Question</a:t>
            </a:r>
            <a:endParaRPr lang="ko-KR" altLang="en-US" sz="105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396834-C04E-0854-ABD1-D894AA75A342}"/>
              </a:ext>
            </a:extLst>
          </p:cNvPr>
          <p:cNvCxnSpPr>
            <a:cxnSpLocks/>
            <a:stCxn id="96" idx="3"/>
            <a:endCxn id="57" idx="2"/>
          </p:cNvCxnSpPr>
          <p:nvPr/>
        </p:nvCxnSpPr>
        <p:spPr>
          <a:xfrm>
            <a:off x="1484538" y="3636759"/>
            <a:ext cx="731516" cy="9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ECEC4F0-4CDE-D8AD-704F-5DBD3E52D37D}"/>
              </a:ext>
            </a:extLst>
          </p:cNvPr>
          <p:cNvSpPr txBox="1"/>
          <p:nvPr/>
        </p:nvSpPr>
        <p:spPr>
          <a:xfrm>
            <a:off x="9987574" y="1412123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/>
              <a:t>Ye</a:t>
            </a: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1829E0C-4B04-C64F-79BC-D9003F3D2DA4}"/>
              </a:ext>
            </a:extLst>
          </p:cNvPr>
          <p:cNvCxnSpPr>
            <a:cxnSpLocks/>
          </p:cNvCxnSpPr>
          <p:nvPr/>
        </p:nvCxnSpPr>
        <p:spPr>
          <a:xfrm>
            <a:off x="10558562" y="1567881"/>
            <a:ext cx="43770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D3D5DF-1ABA-8673-1B24-6ABF6E69F8AD}"/>
              </a:ext>
            </a:extLst>
          </p:cNvPr>
          <p:cNvSpPr txBox="1"/>
          <p:nvPr/>
        </p:nvSpPr>
        <p:spPr>
          <a:xfrm>
            <a:off x="11026250" y="1440923"/>
            <a:ext cx="688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Answer</a:t>
            </a:r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3E95014-7FD5-F7CD-B74D-4396A77416C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06022" y="2939350"/>
            <a:ext cx="582424" cy="50207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9515493-1620-F613-EDD3-156FDE249024}"/>
              </a:ext>
            </a:extLst>
          </p:cNvPr>
          <p:cNvSpPr txBox="1"/>
          <p:nvPr/>
        </p:nvSpPr>
        <p:spPr>
          <a:xfrm>
            <a:off x="8134582" y="3447911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/>
              <a:t>Ye</a:t>
            </a: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34974919-553F-93A5-2473-76703704ADE6}"/>
              </a:ext>
            </a:extLst>
          </p:cNvPr>
          <p:cNvCxnSpPr>
            <a:cxnSpLocks/>
            <a:stCxn id="108" idx="1"/>
            <a:endCxn id="28" idx="4"/>
          </p:cNvCxnSpPr>
          <p:nvPr/>
        </p:nvCxnSpPr>
        <p:spPr>
          <a:xfrm rot="10800000">
            <a:off x="6079456" y="2990077"/>
            <a:ext cx="2055127" cy="5847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6417EF-4A52-392C-BEBA-E485638EAAF8}"/>
              </a:ext>
            </a:extLst>
          </p:cNvPr>
          <p:cNvSpPr txBox="1"/>
          <p:nvPr/>
        </p:nvSpPr>
        <p:spPr>
          <a:xfrm>
            <a:off x="4999139" y="3505219"/>
            <a:ext cx="9457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문서가 적절한가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F0DC35-96D4-86CD-5E20-3CFC1F9A266F}"/>
              </a:ext>
            </a:extLst>
          </p:cNvPr>
          <p:cNvSpPr txBox="1"/>
          <p:nvPr/>
        </p:nvSpPr>
        <p:spPr>
          <a:xfrm>
            <a:off x="7834870" y="2698391"/>
            <a:ext cx="1236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Hallucination</a:t>
            </a:r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이 있는가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FCC65C-6525-7408-8892-5F1750F5AE86}"/>
              </a:ext>
            </a:extLst>
          </p:cNvPr>
          <p:cNvSpPr txBox="1"/>
          <p:nvPr/>
        </p:nvSpPr>
        <p:spPr>
          <a:xfrm>
            <a:off x="9726825" y="2079859"/>
            <a:ext cx="1383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질문에 적합한 답변인가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3741E3-76F4-3E99-D64A-55E2B9A06B3D}"/>
              </a:ext>
            </a:extLst>
          </p:cNvPr>
          <p:cNvSpPr txBox="1"/>
          <p:nvPr/>
        </p:nvSpPr>
        <p:spPr>
          <a:xfrm>
            <a:off x="1487493" y="4262425"/>
            <a:ext cx="1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vector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에서 검색한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documents</a:t>
            </a:r>
            <a:r>
              <a:rPr kumimoji="1" lang="ko-KR" altLang="en-US" sz="800" dirty="0" err="1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를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 추가</a:t>
            </a:r>
            <a:endParaRPr kumimoji="1" lang="en-US" altLang="ko-KR" sz="800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endParaRPr kumimoji="1" lang="en-US" altLang="ko-KR" sz="800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검색한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 적절한지 평가하기 위함이다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A36B2-C2E4-BC8E-6257-54779D2C271E}"/>
              </a:ext>
            </a:extLst>
          </p:cNvPr>
          <p:cNvSpPr txBox="1"/>
          <p:nvPr/>
        </p:nvSpPr>
        <p:spPr>
          <a:xfrm>
            <a:off x="2324369" y="1829356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retrieve</a:t>
            </a:r>
            <a:r>
              <a:rPr lang="ko-KR" altLang="en-US" dirty="0"/>
              <a:t>한 </a:t>
            </a:r>
            <a:r>
              <a:rPr lang="en-US" altLang="ko-KR" dirty="0"/>
              <a:t>documents</a:t>
            </a:r>
            <a:r>
              <a:rPr lang="ko-KR" altLang="en-US" dirty="0"/>
              <a:t>가 </a:t>
            </a:r>
            <a:r>
              <a:rPr lang="en-US" altLang="ko-KR" dirty="0"/>
              <a:t>question</a:t>
            </a:r>
            <a:r>
              <a:rPr lang="ko-KR" altLang="en-US" dirty="0"/>
              <a:t>과 관련성이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yes </a:t>
            </a:r>
            <a:r>
              <a:rPr lang="ko-KR" altLang="en-US" dirty="0"/>
              <a:t>혹은 </a:t>
            </a:r>
            <a:r>
              <a:rPr lang="en-US" altLang="ko-KR" dirty="0"/>
              <a:t>no</a:t>
            </a:r>
            <a:r>
              <a:rPr lang="ko-KR" altLang="en-US" dirty="0"/>
              <a:t>로 응답</a:t>
            </a:r>
            <a:endParaRPr lang="en-US" altLang="ko-KR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E5F371-07B2-7513-B8BD-EF3C5AB9F141}"/>
              </a:ext>
            </a:extLst>
          </p:cNvPr>
          <p:cNvSpPr txBox="1"/>
          <p:nvPr/>
        </p:nvSpPr>
        <p:spPr>
          <a:xfrm>
            <a:off x="5007797" y="1154804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question</a:t>
            </a:r>
            <a:r>
              <a:rPr lang="ko-KR" altLang="en-US" dirty="0"/>
              <a:t>과 </a:t>
            </a:r>
            <a:r>
              <a:rPr lang="en-US" altLang="ko-KR" dirty="0"/>
              <a:t>document</a:t>
            </a:r>
            <a:r>
              <a:rPr lang="ko-KR" altLang="en-US" dirty="0"/>
              <a:t> 기반으로 </a:t>
            </a:r>
            <a:r>
              <a:rPr lang="en-US" altLang="ko-KR" dirty="0"/>
              <a:t>LLM</a:t>
            </a:r>
            <a:r>
              <a:rPr lang="ko-KR" altLang="en-US" dirty="0"/>
              <a:t>에 요청</a:t>
            </a:r>
            <a:endParaRPr lang="en-US" altLang="ko-KR" dirty="0"/>
          </a:p>
          <a:p>
            <a:r>
              <a:rPr lang="ko-KR" altLang="en-US" dirty="0"/>
              <a:t>응답으로 </a:t>
            </a:r>
            <a:r>
              <a:rPr lang="en-US" altLang="ko-KR" dirty="0"/>
              <a:t>generation</a:t>
            </a:r>
            <a:r>
              <a:rPr lang="ko-KR" altLang="en-US" dirty="0"/>
              <a:t>을 생성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ADBF846-8BFB-4E93-5D1A-F443B40BF4E1}"/>
              </a:ext>
            </a:extLst>
          </p:cNvPr>
          <p:cNvSpPr txBox="1"/>
          <p:nvPr/>
        </p:nvSpPr>
        <p:spPr>
          <a:xfrm>
            <a:off x="3732701" y="2363523"/>
            <a:ext cx="1645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ko-KR" altLang="en-US"/>
              <a:t>가져온 </a:t>
            </a:r>
            <a:r>
              <a:rPr lang="en-US" altLang="ko-KR" dirty="0"/>
              <a:t>n</a:t>
            </a:r>
            <a:r>
              <a:rPr lang="ko-KR" altLang="en-US"/>
              <a:t>건의 </a:t>
            </a:r>
            <a:r>
              <a:rPr lang="en-US" altLang="ko-KR" dirty="0"/>
              <a:t>document</a:t>
            </a:r>
            <a:r>
              <a:rPr lang="ko-KR" altLang="en-US" err="1"/>
              <a:t>를</a:t>
            </a:r>
            <a:r>
              <a:rPr lang="ko-KR" altLang="en-US"/>
              <a:t> </a:t>
            </a:r>
            <a:r>
              <a:rPr lang="en-US" altLang="ko-KR" dirty="0"/>
              <a:t>loop</a:t>
            </a:r>
            <a:r>
              <a:rPr lang="ko-KR" altLang="en-US" dirty="0" err="1"/>
              <a:t>를</a:t>
            </a:r>
            <a:r>
              <a:rPr lang="ko-KR" altLang="en-US" dirty="0"/>
              <a:t> 돌면서 </a:t>
            </a:r>
            <a:r>
              <a:rPr lang="ko-KR" altLang="en-US" dirty="0" err="1"/>
              <a:t>관련있는</a:t>
            </a:r>
            <a:r>
              <a:rPr lang="ko-KR" altLang="en-US" dirty="0"/>
              <a:t> 문서만 추가한다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B38A28-11B9-EDA1-7A88-5ACE255BDA73}"/>
              </a:ext>
            </a:extLst>
          </p:cNvPr>
          <p:cNvSpPr txBox="1"/>
          <p:nvPr/>
        </p:nvSpPr>
        <p:spPr>
          <a:xfrm>
            <a:off x="3685483" y="4152332"/>
            <a:ext cx="1645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retrieve</a:t>
            </a:r>
            <a:r>
              <a:rPr lang="ko-KR" altLang="en-US" dirty="0"/>
              <a:t>한 문서 중 질문과 유사한 </a:t>
            </a:r>
            <a:r>
              <a:rPr lang="en-US" altLang="ko-KR" dirty="0"/>
              <a:t>document</a:t>
            </a:r>
            <a:r>
              <a:rPr lang="ko-KR" altLang="en-US" dirty="0"/>
              <a:t>가 </a:t>
            </a:r>
            <a:r>
              <a:rPr lang="ko-KR" altLang="en-US" dirty="0" err="1"/>
              <a:t>한건도</a:t>
            </a:r>
            <a:r>
              <a:rPr lang="ko-KR" altLang="en-US" dirty="0"/>
              <a:t> 없으면 </a:t>
            </a:r>
            <a:r>
              <a:rPr lang="en-US" altLang="ko-KR" dirty="0"/>
              <a:t>rewrite</a:t>
            </a:r>
            <a:r>
              <a:rPr lang="ko-KR" altLang="en-US" dirty="0" err="1"/>
              <a:t>를</a:t>
            </a:r>
            <a:r>
              <a:rPr lang="ko-KR" altLang="en-US" dirty="0"/>
              <a:t> 수행한다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F92124-8FEE-5B94-54A3-0F2B4A4A69F4}"/>
              </a:ext>
            </a:extLst>
          </p:cNvPr>
          <p:cNvSpPr txBox="1"/>
          <p:nvPr/>
        </p:nvSpPr>
        <p:spPr>
          <a:xfrm>
            <a:off x="6844711" y="1320322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LLM</a:t>
            </a:r>
            <a:r>
              <a:rPr lang="ko-KR" altLang="en-US" dirty="0"/>
              <a:t>의 응답으로 내려온 </a:t>
            </a:r>
            <a:r>
              <a:rPr lang="en-US" altLang="ko-KR" dirty="0"/>
              <a:t>generation</a:t>
            </a:r>
            <a:r>
              <a:rPr lang="ko-KR" altLang="en-US" dirty="0"/>
              <a:t>이 </a:t>
            </a:r>
            <a:r>
              <a:rPr lang="en-US" altLang="ko-KR" dirty="0"/>
              <a:t>retrieve</a:t>
            </a:r>
            <a:r>
              <a:rPr lang="ko-KR" altLang="en-US" dirty="0" err="1"/>
              <a:t>를</a:t>
            </a:r>
            <a:r>
              <a:rPr lang="ko-KR" altLang="en-US" dirty="0"/>
              <a:t> 기반으로 작성된 것인지 체크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755A8-500C-2599-F136-3A13E0FAF2E2}"/>
              </a:ext>
            </a:extLst>
          </p:cNvPr>
          <p:cNvSpPr txBox="1"/>
          <p:nvPr/>
        </p:nvSpPr>
        <p:spPr>
          <a:xfrm>
            <a:off x="5426207" y="5692373"/>
            <a:ext cx="1139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vector </a:t>
            </a:r>
            <a:r>
              <a:rPr lang="ko-KR" altLang="en-US" dirty="0"/>
              <a:t>검색에 최적화된 질문으로 변형한다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D6A206-D100-14D4-A65C-328E2E566146}"/>
              </a:ext>
            </a:extLst>
          </p:cNvPr>
          <p:cNvSpPr txBox="1"/>
          <p:nvPr/>
        </p:nvSpPr>
        <p:spPr>
          <a:xfrm>
            <a:off x="10616091" y="2671070"/>
            <a:ext cx="1139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generation</a:t>
            </a:r>
            <a:r>
              <a:rPr lang="ko-KR" altLang="en-US" dirty="0"/>
              <a:t>이 </a:t>
            </a:r>
            <a:r>
              <a:rPr lang="en-US" altLang="ko-KR" dirty="0"/>
              <a:t>question</a:t>
            </a:r>
            <a:r>
              <a:rPr lang="ko-KR" altLang="en-US" dirty="0"/>
              <a:t>을 해결하기 위한 것인지 평가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9E40C01-98C6-C25E-F3B8-7B0388ADD4AC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2292969" y="3763717"/>
            <a:ext cx="49085" cy="4977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5B0CB6F-919F-4279-72AB-1CE11A962E4F}"/>
              </a:ext>
            </a:extLst>
          </p:cNvPr>
          <p:cNvCxnSpPr>
            <a:cxnSpLocks/>
            <a:stCxn id="24" idx="0"/>
            <a:endCxn id="122" idx="2"/>
          </p:cNvCxnSpPr>
          <p:nvPr/>
        </p:nvCxnSpPr>
        <p:spPr>
          <a:xfrm flipH="1" flipV="1">
            <a:off x="3170436" y="2291021"/>
            <a:ext cx="194600" cy="6990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8EDEE57-3A88-F67C-249B-D39A012D09DD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4555475" y="2702077"/>
            <a:ext cx="166716" cy="7269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6AB93FE-E83D-7079-F9D0-7352990FD10F}"/>
              </a:ext>
            </a:extLst>
          </p:cNvPr>
          <p:cNvCxnSpPr>
            <a:cxnSpLocks/>
            <a:stCxn id="73" idx="0"/>
            <a:endCxn id="123" idx="2"/>
          </p:cNvCxnSpPr>
          <p:nvPr/>
        </p:nvCxnSpPr>
        <p:spPr>
          <a:xfrm flipH="1" flipV="1">
            <a:off x="5853864" y="1616469"/>
            <a:ext cx="225590" cy="57915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D56BC16-AFC2-4A99-B6FB-23F91165AD80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7525485" y="1781987"/>
            <a:ext cx="165293" cy="889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60D8241-463A-FBF7-4537-4A549EF6E0D0}"/>
              </a:ext>
            </a:extLst>
          </p:cNvPr>
          <p:cNvCxnSpPr>
            <a:cxnSpLocks/>
            <a:stCxn id="129" idx="0"/>
            <a:endCxn id="116" idx="2"/>
          </p:cNvCxnSpPr>
          <p:nvPr/>
        </p:nvCxnSpPr>
        <p:spPr>
          <a:xfrm flipH="1" flipV="1">
            <a:off x="10418824" y="2326080"/>
            <a:ext cx="766945" cy="34499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12991A-9E96-FC9E-DAB0-B2B5218D501D}"/>
              </a:ext>
            </a:extLst>
          </p:cNvPr>
          <p:cNvCxnSpPr>
            <a:cxnSpLocks/>
            <a:stCxn id="128" idx="0"/>
            <a:endCxn id="93" idx="2"/>
          </p:cNvCxnSpPr>
          <p:nvPr/>
        </p:nvCxnSpPr>
        <p:spPr>
          <a:xfrm flipV="1">
            <a:off x="5995885" y="5332793"/>
            <a:ext cx="83570" cy="3595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B5C164D-34A4-2C98-1C34-87B7E268283C}"/>
              </a:ext>
            </a:extLst>
          </p:cNvPr>
          <p:cNvGrpSpPr/>
          <p:nvPr/>
        </p:nvGrpSpPr>
        <p:grpSpPr>
          <a:xfrm>
            <a:off x="4580418" y="1946764"/>
            <a:ext cx="1685840" cy="539735"/>
            <a:chOff x="3737640" y="1066800"/>
            <a:chExt cx="1408101" cy="5397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095E20-3E13-44E2-E06B-CE12B4D5973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9438BF-EF95-740D-A849-5EB93077868E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지식 데이터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2B063AD-A54F-F794-6CBB-8E8021236AE9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3350901" y="2213630"/>
            <a:ext cx="1229517" cy="1736033"/>
          </a:xfrm>
          <a:prstGeom prst="bentConnector3">
            <a:avLst>
              <a:gd name="adj1" fmla="val 50000"/>
            </a:avLst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939678-CB0B-F0BE-37EF-AA471092FD3F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6266258" y="3946661"/>
            <a:ext cx="2799569" cy="0"/>
          </a:xfrm>
          <a:prstGeom prst="straightConnector1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1BCE480-6A29-3FD2-0E5B-0D27CDC49C25}"/>
              </a:ext>
            </a:extLst>
          </p:cNvPr>
          <p:cNvGrpSpPr/>
          <p:nvPr/>
        </p:nvGrpSpPr>
        <p:grpSpPr>
          <a:xfrm>
            <a:off x="9065827" y="3679795"/>
            <a:ext cx="1685840" cy="539735"/>
            <a:chOff x="3737640" y="1066800"/>
            <a:chExt cx="1408101" cy="5397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D83131-3D33-F89E-33B5-3BC022A514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837610-D10F-F655-FBBF-2975857811D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LLM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2DF5B7-F862-91AD-6ACC-884B2552976F}"/>
              </a:ext>
            </a:extLst>
          </p:cNvPr>
          <p:cNvSpPr txBox="1"/>
          <p:nvPr/>
        </p:nvSpPr>
        <p:spPr>
          <a:xfrm>
            <a:off x="3168685" y="2745605"/>
            <a:ext cx="710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924468-0562-873D-2B6F-626BEE971093}"/>
              </a:ext>
            </a:extLst>
          </p:cNvPr>
          <p:cNvSpPr txBox="1"/>
          <p:nvPr/>
        </p:nvSpPr>
        <p:spPr>
          <a:xfrm>
            <a:off x="1665061" y="3780386"/>
            <a:ext cx="16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검색어 입력</a:t>
            </a:r>
            <a:endParaRPr kumimoji="1" lang="ko-Kore-KR" altLang="en-US" sz="1200" b="1" dirty="0">
              <a:solidFill>
                <a:srgbClr val="5EA2C4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6E815-CEF8-7937-3815-8821818978CF}"/>
              </a:ext>
            </a:extLst>
          </p:cNvPr>
          <p:cNvSpPr txBox="1"/>
          <p:nvPr/>
        </p:nvSpPr>
        <p:spPr>
          <a:xfrm>
            <a:off x="9329097" y="3369391"/>
            <a:ext cx="1159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100" dirty="0" err="1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ChatGPT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67CA1A-3896-C924-2CB7-47256D7A5F58}"/>
              </a:ext>
            </a:extLst>
          </p:cNvPr>
          <p:cNvGrpSpPr/>
          <p:nvPr/>
        </p:nvGrpSpPr>
        <p:grpSpPr>
          <a:xfrm>
            <a:off x="4580418" y="3679795"/>
            <a:ext cx="1685840" cy="539735"/>
            <a:chOff x="3737640" y="1066800"/>
            <a:chExt cx="1408101" cy="539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958CCFC-CB56-50C6-F39A-6F1D9129E0E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D199BD-1082-27E4-FBC0-54FD8AD11E9E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프롬프트 작성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BB2B4EF-3DBA-0F09-D286-D95A7DB2531D}"/>
              </a:ext>
            </a:extLst>
          </p:cNvPr>
          <p:cNvSpPr txBox="1"/>
          <p:nvPr/>
        </p:nvSpPr>
        <p:spPr>
          <a:xfrm>
            <a:off x="6727192" y="4032560"/>
            <a:ext cx="1452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답변 작성 요청</a:t>
            </a:r>
            <a:endParaRPr lang="ko-KR" altLang="en-US" sz="16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FD8AA3-8BB3-7CE4-259A-CF977FC0F8D5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5423338" y="2486499"/>
            <a:ext cx="0" cy="1193296"/>
          </a:xfrm>
          <a:prstGeom prst="straightConnector1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B2FCBE-9C50-2793-BD93-14E6E5F19B88}"/>
              </a:ext>
            </a:extLst>
          </p:cNvPr>
          <p:cNvSpPr txBox="1"/>
          <p:nvPr/>
        </p:nvSpPr>
        <p:spPr>
          <a:xfrm>
            <a:off x="5765924" y="2878460"/>
            <a:ext cx="1685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지식 검색결과</a:t>
            </a:r>
            <a:endParaRPr lang="ko-KR" altLang="en-US" sz="11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69A9B0-79E8-13E4-C568-32B94CD21188}"/>
              </a:ext>
            </a:extLst>
          </p:cNvPr>
          <p:cNvGrpSpPr/>
          <p:nvPr/>
        </p:nvGrpSpPr>
        <p:grpSpPr>
          <a:xfrm>
            <a:off x="9156690" y="866447"/>
            <a:ext cx="1685840" cy="539735"/>
            <a:chOff x="3737640" y="1066800"/>
            <a:chExt cx="1408101" cy="5397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5DBE91-C443-68E8-5E4E-8252DF83147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E58283-D9D6-1F91-1FEA-7E1EE69C3CD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SIS </a:t>
              </a:r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시스템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E4432D62-0842-4CC8-4522-16057284B53E}"/>
              </a:ext>
            </a:extLst>
          </p:cNvPr>
          <p:cNvCxnSpPr>
            <a:cxnSpLocks/>
            <a:stCxn id="47" idx="1"/>
            <a:endCxn id="19" idx="0"/>
          </p:cNvCxnSpPr>
          <p:nvPr/>
        </p:nvCxnSpPr>
        <p:spPr>
          <a:xfrm rot="10800000" flipV="1">
            <a:off x="5423338" y="1133312"/>
            <a:ext cx="3733352" cy="813451"/>
          </a:xfrm>
          <a:prstGeom prst="bentConnector2">
            <a:avLst/>
          </a:prstGeom>
          <a:ln w="63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91A81A-E9BD-E7B0-41AB-9899366EDCF1}"/>
              </a:ext>
            </a:extLst>
          </p:cNvPr>
          <p:cNvSpPr txBox="1"/>
          <p:nvPr/>
        </p:nvSpPr>
        <p:spPr>
          <a:xfrm>
            <a:off x="5813602" y="810827"/>
            <a:ext cx="2047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주기적인 인덱싱 </a:t>
            </a:r>
            <a:r>
              <a:rPr kumimoji="1" lang="en-US" altLang="ko-KR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시간마다</a:t>
            </a:r>
            <a:r>
              <a:rPr kumimoji="1" lang="en-US" altLang="ko-KR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C47CE0B-2C88-CA71-F5B0-F4DFEE0C43EE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6792548" y="1529941"/>
            <a:ext cx="426611" cy="5805789"/>
          </a:xfrm>
          <a:prstGeom prst="bentConnector2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639472-26EB-775F-8F31-67998661F50A}"/>
              </a:ext>
            </a:extLst>
          </p:cNvPr>
          <p:cNvSpPr txBox="1"/>
          <p:nvPr/>
        </p:nvSpPr>
        <p:spPr>
          <a:xfrm>
            <a:off x="6756497" y="4761715"/>
            <a:ext cx="11672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답변 제공</a:t>
            </a:r>
            <a:endParaRPr lang="ko-KR" altLang="en-US" sz="16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96FA971-06EA-FD12-E408-F58C142F47ED}"/>
              </a:ext>
            </a:extLst>
          </p:cNvPr>
          <p:cNvGrpSpPr/>
          <p:nvPr/>
        </p:nvGrpSpPr>
        <p:grpSpPr>
          <a:xfrm>
            <a:off x="1665061" y="1983696"/>
            <a:ext cx="259703" cy="369332"/>
            <a:chOff x="7060126" y="961521"/>
            <a:chExt cx="259703" cy="36933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13006B3-A6F3-4934-C50C-8885C22BA725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29EC7A-6D2C-46CB-24E7-219BF292AA60}"/>
                </a:ext>
              </a:extLst>
            </p:cNvPr>
            <p:cNvSpPr/>
            <p:nvPr/>
          </p:nvSpPr>
          <p:spPr>
            <a:xfrm>
              <a:off x="7060126" y="96152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1E7FCA9-D5E5-AC0B-992E-FE27A051324C}"/>
              </a:ext>
            </a:extLst>
          </p:cNvPr>
          <p:cNvGrpSpPr/>
          <p:nvPr/>
        </p:nvGrpSpPr>
        <p:grpSpPr>
          <a:xfrm>
            <a:off x="5532964" y="2915076"/>
            <a:ext cx="274434" cy="276999"/>
            <a:chOff x="7060126" y="961521"/>
            <a:chExt cx="274434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24CBC74-CDEE-7943-B63F-CCA46C77C612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620397-9927-4EDB-8F49-18AB4850E1B0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F04C590-A411-6DB8-7321-CA2B14BF740D}"/>
              </a:ext>
            </a:extLst>
          </p:cNvPr>
          <p:cNvGrpSpPr/>
          <p:nvPr/>
        </p:nvGrpSpPr>
        <p:grpSpPr>
          <a:xfrm>
            <a:off x="6562698" y="4054579"/>
            <a:ext cx="274434" cy="276999"/>
            <a:chOff x="7060126" y="961521"/>
            <a:chExt cx="274434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B2C7AE5-B5AC-522D-36B3-28A2F7B04A1E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B9BED11-635F-A2B9-66A1-4BE24919287C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2BD177C-4940-0895-BD35-1396877A7111}"/>
              </a:ext>
            </a:extLst>
          </p:cNvPr>
          <p:cNvGrpSpPr/>
          <p:nvPr/>
        </p:nvGrpSpPr>
        <p:grpSpPr>
          <a:xfrm>
            <a:off x="6592537" y="4796974"/>
            <a:ext cx="274434" cy="276999"/>
            <a:chOff x="7060126" y="961521"/>
            <a:chExt cx="274434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AD80C2-FD1E-790E-74C9-A328AD60AD7C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84229C0-EA2D-B4D2-5BAB-0D6AB0DBC9C1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35EAC30-AE81-0281-08A2-D17E9C68C78C}"/>
              </a:ext>
            </a:extLst>
          </p:cNvPr>
          <p:cNvSpPr txBox="1"/>
          <p:nvPr/>
        </p:nvSpPr>
        <p:spPr>
          <a:xfrm>
            <a:off x="1076846" y="905483"/>
            <a:ext cx="266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SIS AI </a:t>
            </a:r>
            <a:r>
              <a:rPr kumimoji="1" lang="ko-KR" altLang="en-US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 흐름</a:t>
            </a:r>
            <a:endParaRPr lang="ko-KR" altLang="en-US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BC7978-BA75-BC83-0D92-E927250C0B11}"/>
              </a:ext>
            </a:extLst>
          </p:cNvPr>
          <p:cNvSpPr txBox="1"/>
          <p:nvPr/>
        </p:nvSpPr>
        <p:spPr>
          <a:xfrm>
            <a:off x="5813602" y="1154937"/>
            <a:ext cx="2047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티켓내용을 적절히 </a:t>
            </a:r>
            <a:r>
              <a:rPr kumimoji="1" lang="ko-KR" altLang="en-US" sz="1100" dirty="0" err="1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파싱하여</a:t>
            </a:r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8C52A8-4BE3-AE3C-55A0-970CC8EA0E0D}"/>
              </a:ext>
            </a:extLst>
          </p:cNvPr>
          <p:cNvSpPr/>
          <p:nvPr/>
        </p:nvSpPr>
        <p:spPr>
          <a:xfrm>
            <a:off x="4390363" y="1643453"/>
            <a:ext cx="2047060" cy="3768806"/>
          </a:xfrm>
          <a:prstGeom prst="rect">
            <a:avLst/>
          </a:prstGeom>
          <a:solidFill>
            <a:schemeClr val="tx1">
              <a:alpha val="93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F51544-CA85-F046-1665-E80C4B9BA8BE}"/>
              </a:ext>
            </a:extLst>
          </p:cNvPr>
          <p:cNvSpPr txBox="1"/>
          <p:nvPr/>
        </p:nvSpPr>
        <p:spPr>
          <a:xfrm>
            <a:off x="4560991" y="5454666"/>
            <a:ext cx="16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SIS AI </a:t>
            </a:r>
            <a:r>
              <a:rPr kumimoji="1" lang="ko-KR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시스템</a:t>
            </a:r>
            <a:endParaRPr kumimoji="1" lang="ko-Kore-KR" altLang="en-US" sz="1200" b="1" dirty="0">
              <a:solidFill>
                <a:srgbClr val="5EA2C4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C2881-98F3-465F-8F58-B693756605F1}"/>
              </a:ext>
            </a:extLst>
          </p:cNvPr>
          <p:cNvSpPr txBox="1"/>
          <p:nvPr/>
        </p:nvSpPr>
        <p:spPr>
          <a:xfrm>
            <a:off x="1182791" y="5056288"/>
            <a:ext cx="710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정식님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888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165</Words>
  <Application>Microsoft Macintosh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SHeadG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한경만</dc:creator>
  <cp:lastModifiedBy>한경만</cp:lastModifiedBy>
  <cp:revision>36</cp:revision>
  <dcterms:created xsi:type="dcterms:W3CDTF">2024-09-05T22:50:38Z</dcterms:created>
  <dcterms:modified xsi:type="dcterms:W3CDTF">2024-10-15T00:00:15Z</dcterms:modified>
</cp:coreProperties>
</file>