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708" r:id="rId3"/>
  </p:sldMasterIdLst>
  <p:notesMasterIdLst>
    <p:notesMasterId r:id="rId7"/>
  </p:notesMasterIdLst>
  <p:handoutMasterIdLst>
    <p:handoutMasterId r:id="rId8"/>
  </p:handoutMasterIdLst>
  <p:sldIdLst>
    <p:sldId id="315" r:id="rId4"/>
    <p:sldId id="317" r:id="rId5"/>
    <p:sldId id="319" r:id="rId6"/>
  </p:sldIdLst>
  <p:sldSz cx="9144000" cy="6858000" type="screen4x3"/>
  <p:notesSz cx="6858000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0000FF"/>
    <a:srgbClr val="FFFF66"/>
    <a:srgbClr val="FF0000"/>
    <a:srgbClr val="00FF00"/>
    <a:srgbClr val="009900"/>
    <a:srgbClr val="660033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" autoAdjust="0"/>
    <p:restoredTop sz="95480" autoAdjust="0"/>
  </p:normalViewPr>
  <p:slideViewPr>
    <p:cSldViewPr snapToGrid="0">
      <p:cViewPr>
        <p:scale>
          <a:sx n="100" d="100"/>
          <a:sy n="100" d="100"/>
        </p:scale>
        <p:origin x="-2640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2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/>
          <a:lstStyle>
            <a:lvl1pPr algn="r">
              <a:defRPr sz="1200"/>
            </a:lvl1pPr>
          </a:lstStyle>
          <a:p>
            <a:fld id="{D955C9C7-89AE-4DFA-972A-9C7C4A9E66D8}" type="datetimeFigureOut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78343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78343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 anchor="b"/>
          <a:lstStyle>
            <a:lvl1pPr algn="r">
              <a:defRPr sz="1200"/>
            </a:lvl1pPr>
          </a:lstStyle>
          <a:p>
            <a:fld id="{F74EC02D-A205-411B-878C-547BA06A8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93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2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/>
          <a:lstStyle>
            <a:lvl1pPr algn="r">
              <a:defRPr sz="1200"/>
            </a:lvl1pPr>
          </a:lstStyle>
          <a:p>
            <a:fld id="{161B73BD-412A-41D7-9A15-54F2A10C34B3}" type="datetimeFigureOut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6125"/>
            <a:ext cx="4991100" cy="3744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29" tIns="46015" rIns="92029" bIns="460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40039"/>
            <a:ext cx="5486400" cy="4490561"/>
          </a:xfrm>
          <a:prstGeom prst="rect">
            <a:avLst/>
          </a:prstGeom>
        </p:spPr>
        <p:txBody>
          <a:bodyPr vert="horz" lIns="92029" tIns="46015" rIns="92029" bIns="460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78343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78343"/>
            <a:ext cx="2971800" cy="498950"/>
          </a:xfrm>
          <a:prstGeom prst="rect">
            <a:avLst/>
          </a:prstGeom>
        </p:spPr>
        <p:txBody>
          <a:bodyPr vert="horz" lIns="92029" tIns="46015" rIns="92029" bIns="46015" rtlCol="0" anchor="b"/>
          <a:lstStyle>
            <a:lvl1pPr algn="r">
              <a:defRPr sz="1200"/>
            </a:lvl1pPr>
          </a:lstStyle>
          <a:p>
            <a:fld id="{8A78F617-317C-48E1-B8CE-860292F3C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573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8F617-317C-48E1-B8CE-860292F3C90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4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8F617-317C-48E1-B8CE-860292F3C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4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D22-BB6A-4B38-AD14-3E41A2C12946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F5AF-505C-453C-B474-F0D4B1ED0490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A75F-7C9B-46CC-A3AD-1930EE7CE186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FDCDE-C83A-4425-B3A6-4528108DB88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8BD9E-81EE-4F88-A968-E34D516D50D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C6B8-9C9E-4ED1-9BAE-79EDC0111D6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9FDEA-C28C-41A8-AFA1-1CBE7CC0CB6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C455-CB02-40B8-9291-80E8E562893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92EC-A21D-437C-BA03-D1B47DD0385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B52D-E159-404F-8EE3-3C46C5ACFCD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2F82-0331-4D02-8410-D90E0E6A2A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70E5C-4831-4FE8-90E7-8B2D92DE0FD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B04D-5398-47E2-AD79-B19F67ADEE8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 flip="none" rotWithShape="1">
          <a:gsLst>
            <a:gs pos="0">
              <a:srgbClr val="59585F">
                <a:alpha val="67000"/>
              </a:srgb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6F50-4B7E-4F9D-8374-B7D2EBAAAE4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64EB-3E11-46C2-8131-0C9265ED81C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66457-06E3-497F-BA38-A572E099C30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6DE33-0686-4DFD-870F-35078A3AB5B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F98-E73D-48B2-84AD-343DD88F714C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BA90A-85F8-4677-83BD-F10E5F9058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B605-F2F4-424E-872B-F72D6A5CDC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BDE1-36D5-4EFC-B497-F8241DF2F18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84F6-9E73-43B6-8719-2D0F1943038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CDBC-347C-4BF0-AE0F-8A40790093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65AF-3068-408A-BE40-5AE05A6C21C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8AA6-34E3-47B3-94FA-F11D10D85A0D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8135"/>
            <a:ext cx="8229600" cy="11044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FDCDE-C83A-4425-B3A6-4528108DB88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8BD9E-81EE-4F88-A968-E34D516D50D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C6B8-9C9E-4ED1-9BAE-79EDC0111D6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9FDEA-C28C-41A8-AFA1-1CBE7CC0CB6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8135"/>
            <a:ext cx="8229600" cy="11044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C455-CB02-40B8-9291-80E8E562893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92EC-A21D-437C-BA03-D1B47DD0385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8135"/>
            <a:ext cx="8229600" cy="110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B52D-E159-404F-8EE3-3C46C5ACFCD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2F82-0331-4D02-8410-D90E0E6A2A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19E7-135C-4B38-B287-1A50EBC2F4A0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8135"/>
            <a:ext cx="8229600" cy="11044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70E5C-4831-4FE8-90E7-8B2D92DE0FD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AB04D-5398-47E2-AD79-B19F67ADEE8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6F50-4B7E-4F9D-8374-B7D2EBAAAE4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64EB-3E11-46C2-8131-0C9265ED81C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66457-06E3-497F-BA38-A572E099C30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6DE33-0686-4DFD-870F-35078A3AB5B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BA90A-85F8-4677-83BD-F10E5F9058F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6B605-F2F4-424E-872B-F72D6A5CDC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8135"/>
            <a:ext cx="8229600" cy="11044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BDE1-36D5-4EFC-B497-F8241DF2F18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84F6-9E73-43B6-8719-2D0F1943038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CDBC-347C-4BF0-AE0F-8A40790093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65AF-3068-408A-BE40-5AE05A6C21C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7D01-8468-4DF5-AB41-6A3BA3AF2981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5C79-F8E6-4FC0-B353-4A3127B646B4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0847-E270-4887-83BD-9988BA668D74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768BF-7E28-46EE-991F-485382F290D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8BAEB-A71A-4594-8359-970D1B01BAA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593F-9791-4195-966A-A22D98B3F9DD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1B09-6CA2-48F4-9353-6402E6966036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1E44-01E8-4751-8735-6834562BEECB}" type="datetime1">
              <a:rPr lang="ko-KR" altLang="en-US" smtClean="0"/>
              <a:pPr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4FF8-BEBB-4DEC-A158-0820C1EBAD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9585F"/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9D06E-0333-4764-B277-1A2849ADC1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DA2155-4894-4F11-A046-3121453B0C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59585F"/>
            </a:gs>
            <a:gs pos="25000">
              <a:srgbClr val="4A4B51"/>
            </a:gs>
            <a:gs pos="50000">
              <a:srgbClr val="35343A"/>
            </a:gs>
            <a:gs pos="75000">
              <a:srgbClr val="1B1C1E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49D06E-0333-4764-B277-1A2849ADC1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2019-01-20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DA2155-4894-4F11-A046-3121453B0C2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" descr="F:\회사업무관련\경영혁신 및 품질관리\파워포인트 각종 기술\Presentation Designs2\돌림1.wmf"/>
          <p:cNvPicPr>
            <a:picLocks noChangeAspect="1" noChangeArrowheads="1"/>
          </p:cNvPicPr>
          <p:nvPr userDrawn="1"/>
        </p:nvPicPr>
        <p:blipFill>
          <a:blip r:embed="rId38" cstate="print">
            <a:lum bright="10000" contrast="-33000"/>
          </a:blip>
          <a:srcRect/>
          <a:stretch>
            <a:fillRect/>
          </a:stretch>
        </p:blipFill>
        <p:spPr bwMode="auto">
          <a:xfrm>
            <a:off x="107504" y="3474529"/>
            <a:ext cx="9036496" cy="32057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직선 연결선 300"/>
          <p:cNvCxnSpPr/>
          <p:nvPr/>
        </p:nvCxnSpPr>
        <p:spPr>
          <a:xfrm>
            <a:off x="3004762" y="4005066"/>
            <a:ext cx="2013694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3004762" y="4193184"/>
            <a:ext cx="215656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3006775" y="4438453"/>
            <a:ext cx="230060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3004394" y="4624191"/>
            <a:ext cx="24490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954162" y="4005066"/>
            <a:ext cx="2554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/>
          <p:cNvCxnSpPr/>
          <p:nvPr/>
        </p:nvCxnSpPr>
        <p:spPr>
          <a:xfrm>
            <a:off x="639837" y="4193184"/>
            <a:ext cx="286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43"/>
          <p:cNvGrpSpPr/>
          <p:nvPr/>
        </p:nvGrpSpPr>
        <p:grpSpPr>
          <a:xfrm>
            <a:off x="3472057" y="3912867"/>
            <a:ext cx="180000" cy="180000"/>
            <a:chOff x="3347864" y="3645024"/>
            <a:chExt cx="136575" cy="136575"/>
          </a:xfrm>
        </p:grpSpPr>
        <p:sp>
          <p:nvSpPr>
            <p:cNvPr id="345" name="타원 344"/>
            <p:cNvSpPr/>
            <p:nvPr/>
          </p:nvSpPr>
          <p:spPr>
            <a:xfrm rot="16200000">
              <a:off x="3347864" y="3645024"/>
              <a:ext cx="136575" cy="136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현 345"/>
            <p:cNvSpPr/>
            <p:nvPr/>
          </p:nvSpPr>
          <p:spPr>
            <a:xfrm rot="10800000">
              <a:off x="3347864" y="3645024"/>
              <a:ext cx="136575" cy="136575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39"/>
          <p:cNvGrpSpPr/>
          <p:nvPr/>
        </p:nvGrpSpPr>
        <p:grpSpPr>
          <a:xfrm>
            <a:off x="3472057" y="4100514"/>
            <a:ext cx="180000" cy="180000"/>
            <a:chOff x="3347864" y="3645024"/>
            <a:chExt cx="136575" cy="136575"/>
          </a:xfrm>
        </p:grpSpPr>
        <p:sp>
          <p:nvSpPr>
            <p:cNvPr id="338" name="타원 337"/>
            <p:cNvSpPr/>
            <p:nvPr/>
          </p:nvSpPr>
          <p:spPr>
            <a:xfrm rot="16200000">
              <a:off x="3347864" y="3645024"/>
              <a:ext cx="136575" cy="136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현 336"/>
            <p:cNvSpPr/>
            <p:nvPr/>
          </p:nvSpPr>
          <p:spPr>
            <a:xfrm rot="10800000">
              <a:off x="3347864" y="3645024"/>
              <a:ext cx="136575" cy="136575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직선 연결선 362"/>
          <p:cNvCxnSpPr/>
          <p:nvPr/>
        </p:nvCxnSpPr>
        <p:spPr>
          <a:xfrm rot="5400000">
            <a:off x="2833335" y="3902672"/>
            <a:ext cx="75037" cy="2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 rot="10800000" flipV="1">
            <a:off x="2823985" y="4195290"/>
            <a:ext cx="190128" cy="4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 rot="5400000">
            <a:off x="2461315" y="4349826"/>
            <a:ext cx="54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 rot="5400000">
            <a:off x="2725833" y="4342682"/>
            <a:ext cx="1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직사각형 377"/>
          <p:cNvSpPr/>
          <p:nvPr/>
        </p:nvSpPr>
        <p:spPr>
          <a:xfrm>
            <a:off x="2463945" y="3740474"/>
            <a:ext cx="1656184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083939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4083939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83939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083939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40"/>
          <p:cNvGrpSpPr/>
          <p:nvPr/>
        </p:nvGrpSpPr>
        <p:grpSpPr>
          <a:xfrm>
            <a:off x="3472057" y="4532562"/>
            <a:ext cx="180000" cy="180000"/>
            <a:chOff x="3347864" y="2996952"/>
            <a:chExt cx="136575" cy="136575"/>
          </a:xfrm>
        </p:grpSpPr>
        <p:sp>
          <p:nvSpPr>
            <p:cNvPr id="342" name="타원 341"/>
            <p:cNvSpPr/>
            <p:nvPr/>
          </p:nvSpPr>
          <p:spPr>
            <a:xfrm>
              <a:off x="3347864" y="2996952"/>
              <a:ext cx="136575" cy="136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현 342"/>
            <p:cNvSpPr/>
            <p:nvPr/>
          </p:nvSpPr>
          <p:spPr>
            <a:xfrm rot="16200000">
              <a:off x="3347864" y="2996952"/>
              <a:ext cx="136575" cy="136575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4" name="타원 313"/>
          <p:cNvSpPr/>
          <p:nvPr/>
        </p:nvSpPr>
        <p:spPr>
          <a:xfrm>
            <a:off x="2969043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969043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/>
          <p:cNvSpPr txBox="1"/>
          <p:nvPr/>
        </p:nvSpPr>
        <p:spPr>
          <a:xfrm>
            <a:off x="306134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sp>
        <p:nvSpPr>
          <p:cNvPr id="393" name="TextBox 392"/>
          <p:cNvSpPr txBox="1"/>
          <p:nvPr/>
        </p:nvSpPr>
        <p:spPr>
          <a:xfrm>
            <a:off x="306134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306134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14</a:t>
            </a:r>
            <a:endParaRPr lang="ko-KR" altLang="en-US" sz="800" dirty="0" smtClean="0"/>
          </a:p>
        </p:txBody>
      </p:sp>
      <p:sp>
        <p:nvSpPr>
          <p:cNvPr id="395" name="TextBox 394"/>
          <p:cNvSpPr txBox="1"/>
          <p:nvPr/>
        </p:nvSpPr>
        <p:spPr>
          <a:xfrm>
            <a:off x="306134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 smtClean="0"/>
          </a:p>
        </p:txBody>
      </p:sp>
      <p:sp>
        <p:nvSpPr>
          <p:cNvPr id="398" name="TextBox 397"/>
          <p:cNvSpPr txBox="1"/>
          <p:nvPr/>
        </p:nvSpPr>
        <p:spPr>
          <a:xfrm>
            <a:off x="4211960" y="3881613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PM7</a:t>
            </a:r>
            <a:endParaRPr lang="ko-KR" altLang="en-US" sz="800" dirty="0" smtClean="0"/>
          </a:p>
        </p:txBody>
      </p:sp>
      <p:sp>
        <p:nvSpPr>
          <p:cNvPr id="399" name="TextBox 398"/>
          <p:cNvSpPr txBox="1"/>
          <p:nvPr/>
        </p:nvSpPr>
        <p:spPr>
          <a:xfrm>
            <a:off x="4211960" y="4067152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PM5</a:t>
            </a:r>
            <a:endParaRPr lang="ko-KR" altLang="en-US" sz="800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2123728" y="3881613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PM8</a:t>
            </a:r>
            <a:endParaRPr lang="ko-KR" altLang="en-US" sz="800" dirty="0" smtClean="0"/>
          </a:p>
        </p:txBody>
      </p:sp>
      <p:sp>
        <p:nvSpPr>
          <p:cNvPr id="403" name="TextBox 402"/>
          <p:cNvSpPr txBox="1"/>
          <p:nvPr/>
        </p:nvSpPr>
        <p:spPr>
          <a:xfrm>
            <a:off x="2123728" y="406715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PM6</a:t>
            </a:r>
            <a:endParaRPr lang="ko-KR" altLang="en-US" sz="800" dirty="0" smtClean="0"/>
          </a:p>
        </p:txBody>
      </p:sp>
      <p:sp>
        <p:nvSpPr>
          <p:cNvPr id="379" name="타원 378"/>
          <p:cNvSpPr/>
          <p:nvPr/>
        </p:nvSpPr>
        <p:spPr>
          <a:xfrm>
            <a:off x="2431922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2430880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368808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5" name="TextBox 404"/>
          <p:cNvSpPr txBox="1"/>
          <p:nvPr/>
        </p:nvSpPr>
        <p:spPr>
          <a:xfrm>
            <a:off x="368808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6" name="TextBox 405"/>
          <p:cNvSpPr txBox="1"/>
          <p:nvPr/>
        </p:nvSpPr>
        <p:spPr>
          <a:xfrm>
            <a:off x="368808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07" name="TextBox 406"/>
          <p:cNvSpPr txBox="1"/>
          <p:nvPr/>
        </p:nvSpPr>
        <p:spPr>
          <a:xfrm>
            <a:off x="368808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31" name="TextBox 430"/>
          <p:cNvSpPr txBox="1"/>
          <p:nvPr/>
        </p:nvSpPr>
        <p:spPr>
          <a:xfrm>
            <a:off x="4211960" y="4316439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PM3</a:t>
            </a:r>
            <a:endParaRPr lang="ko-KR" altLang="en-US" sz="800" dirty="0" smtClean="0"/>
          </a:p>
        </p:txBody>
      </p:sp>
      <p:sp>
        <p:nvSpPr>
          <p:cNvPr id="432" name="TextBox 431"/>
          <p:cNvSpPr txBox="1"/>
          <p:nvPr/>
        </p:nvSpPr>
        <p:spPr>
          <a:xfrm>
            <a:off x="4211960" y="4501978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</a:t>
            </a:r>
            <a:endParaRPr lang="ko-KR" altLang="en-US" sz="800" dirty="0" smtClean="0"/>
          </a:p>
        </p:txBody>
      </p:sp>
      <p:sp>
        <p:nvSpPr>
          <p:cNvPr id="433" name="TextBox 432"/>
          <p:cNvSpPr txBox="1"/>
          <p:nvPr/>
        </p:nvSpPr>
        <p:spPr>
          <a:xfrm>
            <a:off x="242869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242869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 smtClean="0"/>
          </a:p>
        </p:txBody>
      </p:sp>
      <p:sp>
        <p:nvSpPr>
          <p:cNvPr id="435" name="TextBox 434"/>
          <p:cNvSpPr txBox="1"/>
          <p:nvPr/>
        </p:nvSpPr>
        <p:spPr>
          <a:xfrm>
            <a:off x="242869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 smtClean="0"/>
          </a:p>
        </p:txBody>
      </p:sp>
      <p:sp>
        <p:nvSpPr>
          <p:cNvPr id="436" name="TextBox 435"/>
          <p:cNvSpPr txBox="1"/>
          <p:nvPr/>
        </p:nvSpPr>
        <p:spPr>
          <a:xfrm>
            <a:off x="242869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 smtClean="0"/>
          </a:p>
        </p:txBody>
      </p:sp>
      <p:cxnSp>
        <p:nvCxnSpPr>
          <p:cNvPr id="459" name="직선 연결선 458"/>
          <p:cNvCxnSpPr/>
          <p:nvPr/>
        </p:nvCxnSpPr>
        <p:spPr>
          <a:xfrm flipV="1">
            <a:off x="3011608" y="2665439"/>
            <a:ext cx="504825" cy="428626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/>
          <p:cNvCxnSpPr/>
          <p:nvPr/>
        </p:nvCxnSpPr>
        <p:spPr>
          <a:xfrm flipV="1">
            <a:off x="3011608" y="2477841"/>
            <a:ext cx="504825" cy="428626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연결선 466"/>
          <p:cNvCxnSpPr/>
          <p:nvPr/>
        </p:nvCxnSpPr>
        <p:spPr>
          <a:xfrm>
            <a:off x="3011608" y="2662264"/>
            <a:ext cx="504825" cy="431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연결선 467"/>
          <p:cNvCxnSpPr/>
          <p:nvPr/>
        </p:nvCxnSpPr>
        <p:spPr>
          <a:xfrm>
            <a:off x="3011608" y="2474542"/>
            <a:ext cx="504825" cy="43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/>
          <p:cNvCxnSpPr/>
          <p:nvPr/>
        </p:nvCxnSpPr>
        <p:spPr>
          <a:xfrm rot="10800000">
            <a:off x="2846509" y="2476105"/>
            <a:ext cx="168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/>
          <p:cNvCxnSpPr/>
          <p:nvPr/>
        </p:nvCxnSpPr>
        <p:spPr>
          <a:xfrm rot="10800000">
            <a:off x="2846509" y="2662264"/>
            <a:ext cx="16839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 rot="10800000">
            <a:off x="2846509" y="2907607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/>
          <p:nvPr/>
        </p:nvCxnSpPr>
        <p:spPr>
          <a:xfrm rot="10800000">
            <a:off x="2846509" y="3093518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/>
          <p:cNvCxnSpPr/>
          <p:nvPr/>
        </p:nvCxnSpPr>
        <p:spPr>
          <a:xfrm rot="10800000">
            <a:off x="3515293" y="2479280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 rot="10800000">
            <a:off x="3515293" y="2665439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/>
          <p:nvPr/>
        </p:nvCxnSpPr>
        <p:spPr>
          <a:xfrm rot="10800000">
            <a:off x="3515293" y="2907607"/>
            <a:ext cx="168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 rot="10800000">
            <a:off x="3515293" y="3093518"/>
            <a:ext cx="168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939724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489" name="TextBox 488"/>
          <p:cNvSpPr txBox="1"/>
          <p:nvPr/>
        </p:nvSpPr>
        <p:spPr>
          <a:xfrm>
            <a:off x="2939724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90" name="TextBox 489"/>
          <p:cNvSpPr txBox="1"/>
          <p:nvPr/>
        </p:nvSpPr>
        <p:spPr>
          <a:xfrm>
            <a:off x="2939724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1" name="TextBox 490"/>
          <p:cNvSpPr txBox="1"/>
          <p:nvPr/>
        </p:nvSpPr>
        <p:spPr>
          <a:xfrm>
            <a:off x="2939724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 smtClean="0"/>
          </a:p>
        </p:txBody>
      </p:sp>
      <p:sp>
        <p:nvSpPr>
          <p:cNvPr id="492" name="TextBox 491"/>
          <p:cNvSpPr txBox="1"/>
          <p:nvPr/>
        </p:nvSpPr>
        <p:spPr>
          <a:xfrm>
            <a:off x="354371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 smtClean="0"/>
          </a:p>
        </p:txBody>
      </p:sp>
      <p:sp>
        <p:nvSpPr>
          <p:cNvPr id="493" name="TextBox 492"/>
          <p:cNvSpPr txBox="1"/>
          <p:nvPr/>
        </p:nvSpPr>
        <p:spPr>
          <a:xfrm>
            <a:off x="354371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94" name="TextBox 493"/>
          <p:cNvSpPr txBox="1"/>
          <p:nvPr/>
        </p:nvSpPr>
        <p:spPr>
          <a:xfrm>
            <a:off x="354371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5" name="TextBox 494"/>
          <p:cNvSpPr txBox="1"/>
          <p:nvPr/>
        </p:nvSpPr>
        <p:spPr>
          <a:xfrm>
            <a:off x="354371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3</a:t>
            </a:r>
            <a:endParaRPr lang="ko-KR" altLang="en-US" sz="800" dirty="0" smtClean="0"/>
          </a:p>
        </p:txBody>
      </p:sp>
      <p:sp>
        <p:nvSpPr>
          <p:cNvPr id="496" name="TextBox 495"/>
          <p:cNvSpPr txBox="1"/>
          <p:nvPr/>
        </p:nvSpPr>
        <p:spPr>
          <a:xfrm>
            <a:off x="405806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 smtClean="0"/>
          </a:p>
        </p:txBody>
      </p:sp>
      <p:sp>
        <p:nvSpPr>
          <p:cNvPr id="497" name="TextBox 496"/>
          <p:cNvSpPr txBox="1"/>
          <p:nvPr/>
        </p:nvSpPr>
        <p:spPr>
          <a:xfrm>
            <a:off x="405806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 smtClean="0"/>
          </a:p>
        </p:txBody>
      </p:sp>
      <p:sp>
        <p:nvSpPr>
          <p:cNvPr id="498" name="TextBox 497"/>
          <p:cNvSpPr txBox="1"/>
          <p:nvPr/>
        </p:nvSpPr>
        <p:spPr>
          <a:xfrm>
            <a:off x="405806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sp>
        <p:nvSpPr>
          <p:cNvPr id="499" name="TextBox 498"/>
          <p:cNvSpPr txBox="1"/>
          <p:nvPr/>
        </p:nvSpPr>
        <p:spPr>
          <a:xfrm>
            <a:off x="405806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4</a:t>
            </a:r>
            <a:endParaRPr lang="ko-KR" altLang="en-US" sz="800" dirty="0" smtClean="0"/>
          </a:p>
        </p:txBody>
      </p:sp>
      <p:cxnSp>
        <p:nvCxnSpPr>
          <p:cNvPr id="510" name="직선 연결선 509"/>
          <p:cNvCxnSpPr/>
          <p:nvPr/>
        </p:nvCxnSpPr>
        <p:spPr>
          <a:xfrm rot="10800000">
            <a:off x="2138734" y="2907186"/>
            <a:ext cx="447673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/>
          <p:cNvCxnSpPr/>
          <p:nvPr/>
        </p:nvCxnSpPr>
        <p:spPr>
          <a:xfrm rot="10800000">
            <a:off x="2283989" y="3092773"/>
            <a:ext cx="30003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511"/>
          <p:cNvCxnSpPr/>
          <p:nvPr/>
        </p:nvCxnSpPr>
        <p:spPr>
          <a:xfrm rot="10800000">
            <a:off x="2141907" y="2660826"/>
            <a:ext cx="44767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/>
          <p:nvPr/>
        </p:nvCxnSpPr>
        <p:spPr>
          <a:xfrm rot="10800000">
            <a:off x="2281606" y="2476205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/>
          <p:cNvCxnSpPr/>
          <p:nvPr/>
        </p:nvCxnSpPr>
        <p:spPr>
          <a:xfrm rot="5400000">
            <a:off x="4589433" y="3763743"/>
            <a:ext cx="1721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/>
          <p:nvPr/>
        </p:nvCxnSpPr>
        <p:spPr>
          <a:xfrm rot="10800000">
            <a:off x="2140667" y="3501010"/>
            <a:ext cx="288096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 rot="5400000" flipH="1" flipV="1">
            <a:off x="1841621" y="3201965"/>
            <a:ext cx="598091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rot="10800000">
            <a:off x="2284682" y="3356994"/>
            <a:ext cx="2879824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/>
          <p:cNvCxnSpPr/>
          <p:nvPr/>
        </p:nvCxnSpPr>
        <p:spPr>
          <a:xfrm rot="5400000" flipH="1" flipV="1">
            <a:off x="2152895" y="3225207"/>
            <a:ext cx="26357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직선 연결선 571"/>
          <p:cNvCxnSpPr/>
          <p:nvPr/>
        </p:nvCxnSpPr>
        <p:spPr>
          <a:xfrm>
            <a:off x="3953244" y="3094362"/>
            <a:ext cx="1354137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연결선 572"/>
          <p:cNvCxnSpPr/>
          <p:nvPr/>
        </p:nvCxnSpPr>
        <p:spPr>
          <a:xfrm>
            <a:off x="3950862" y="2906888"/>
            <a:ext cx="14962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>
            <a:off x="3995936" y="2655766"/>
            <a:ext cx="230425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연결선 574"/>
          <p:cNvCxnSpPr/>
          <p:nvPr/>
        </p:nvCxnSpPr>
        <p:spPr>
          <a:xfrm>
            <a:off x="3923928" y="2477450"/>
            <a:ext cx="252028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/>
          <p:cNvCxnSpPr/>
          <p:nvPr/>
        </p:nvCxnSpPr>
        <p:spPr>
          <a:xfrm rot="5400000" flipH="1" flipV="1">
            <a:off x="4633202" y="3764077"/>
            <a:ext cx="1346076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연결선 652"/>
          <p:cNvCxnSpPr/>
          <p:nvPr/>
        </p:nvCxnSpPr>
        <p:spPr>
          <a:xfrm>
            <a:off x="2267744" y="2233145"/>
            <a:ext cx="432048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>
            <a:off x="2123728" y="2041994"/>
            <a:ext cx="460851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연결선 655"/>
          <p:cNvCxnSpPr/>
          <p:nvPr/>
        </p:nvCxnSpPr>
        <p:spPr>
          <a:xfrm rot="5400000" flipH="1" flipV="1">
            <a:off x="2160860" y="2354439"/>
            <a:ext cx="247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rot="5400000" flipH="1" flipV="1">
            <a:off x="1829516" y="2354438"/>
            <a:ext cx="6223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 3978"/>
          <p:cNvSpPr>
            <a:spLocks noChangeArrowheads="1"/>
          </p:cNvSpPr>
          <p:nvPr/>
        </p:nvSpPr>
        <p:spPr bwMode="auto">
          <a:xfrm>
            <a:off x="2808557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39" name="Oval 3979"/>
          <p:cNvSpPr>
            <a:spLocks noChangeArrowheads="1"/>
          </p:cNvSpPr>
          <p:nvPr/>
        </p:nvSpPr>
        <p:spPr bwMode="auto">
          <a:xfrm>
            <a:off x="2551382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1" name="Oval 3981"/>
          <p:cNvSpPr>
            <a:spLocks noChangeArrowheads="1"/>
          </p:cNvSpPr>
          <p:nvPr/>
        </p:nvSpPr>
        <p:spPr bwMode="auto">
          <a:xfrm>
            <a:off x="2808557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2" name="Oval 3982"/>
          <p:cNvSpPr>
            <a:spLocks noChangeArrowheads="1"/>
          </p:cNvSpPr>
          <p:nvPr/>
        </p:nvSpPr>
        <p:spPr bwMode="auto">
          <a:xfrm>
            <a:off x="2551382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3" name="Oval 3995"/>
          <p:cNvSpPr>
            <a:spLocks noChangeArrowheads="1"/>
          </p:cNvSpPr>
          <p:nvPr/>
        </p:nvSpPr>
        <p:spPr bwMode="auto">
          <a:xfrm>
            <a:off x="2804489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4" name="Oval 3996"/>
          <p:cNvSpPr>
            <a:spLocks noChangeArrowheads="1"/>
          </p:cNvSpPr>
          <p:nvPr/>
        </p:nvSpPr>
        <p:spPr bwMode="auto">
          <a:xfrm>
            <a:off x="2547314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5" name="Line 3997"/>
          <p:cNvSpPr>
            <a:spLocks noChangeShapeType="1"/>
          </p:cNvSpPr>
          <p:nvPr/>
        </p:nvSpPr>
        <p:spPr bwMode="auto">
          <a:xfrm flipV="1">
            <a:off x="2551382" y="2420886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46" name="Oval 3998"/>
          <p:cNvSpPr>
            <a:spLocks noChangeArrowheads="1"/>
          </p:cNvSpPr>
          <p:nvPr/>
        </p:nvSpPr>
        <p:spPr bwMode="auto">
          <a:xfrm>
            <a:off x="2804489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7" name="Oval 3999"/>
          <p:cNvSpPr>
            <a:spLocks noChangeArrowheads="1"/>
          </p:cNvSpPr>
          <p:nvPr/>
        </p:nvSpPr>
        <p:spPr bwMode="auto">
          <a:xfrm>
            <a:off x="2547314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15" name="Oval 3978"/>
          <p:cNvSpPr>
            <a:spLocks noChangeArrowheads="1"/>
          </p:cNvSpPr>
          <p:nvPr/>
        </p:nvSpPr>
        <p:spPr bwMode="auto">
          <a:xfrm>
            <a:off x="3910009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6" name="Oval 3979"/>
          <p:cNvSpPr>
            <a:spLocks noChangeArrowheads="1"/>
          </p:cNvSpPr>
          <p:nvPr/>
        </p:nvSpPr>
        <p:spPr bwMode="auto">
          <a:xfrm>
            <a:off x="3652834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8" name="Oval 3981"/>
          <p:cNvSpPr>
            <a:spLocks noChangeArrowheads="1"/>
          </p:cNvSpPr>
          <p:nvPr/>
        </p:nvSpPr>
        <p:spPr bwMode="auto">
          <a:xfrm>
            <a:off x="3910009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9" name="Oval 3982"/>
          <p:cNvSpPr>
            <a:spLocks noChangeArrowheads="1"/>
          </p:cNvSpPr>
          <p:nvPr/>
        </p:nvSpPr>
        <p:spPr bwMode="auto">
          <a:xfrm>
            <a:off x="3652834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20" name="Oval 3995"/>
          <p:cNvSpPr>
            <a:spLocks noChangeArrowheads="1"/>
          </p:cNvSpPr>
          <p:nvPr/>
        </p:nvSpPr>
        <p:spPr bwMode="auto">
          <a:xfrm>
            <a:off x="3910009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1" name="Oval 3996"/>
          <p:cNvSpPr>
            <a:spLocks noChangeArrowheads="1"/>
          </p:cNvSpPr>
          <p:nvPr/>
        </p:nvSpPr>
        <p:spPr bwMode="auto">
          <a:xfrm>
            <a:off x="3652834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3" name="Oval 3998"/>
          <p:cNvSpPr>
            <a:spLocks noChangeArrowheads="1"/>
          </p:cNvSpPr>
          <p:nvPr/>
        </p:nvSpPr>
        <p:spPr bwMode="auto">
          <a:xfrm>
            <a:off x="3910009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4" name="Oval 3999"/>
          <p:cNvSpPr>
            <a:spLocks noChangeArrowheads="1"/>
          </p:cNvSpPr>
          <p:nvPr/>
        </p:nvSpPr>
        <p:spPr bwMode="auto">
          <a:xfrm>
            <a:off x="3652834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690" name="TextBox 689"/>
          <p:cNvSpPr txBox="1"/>
          <p:nvPr/>
        </p:nvSpPr>
        <p:spPr>
          <a:xfrm>
            <a:off x="2123728" y="4850757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PM11</a:t>
            </a:r>
            <a:endParaRPr lang="ko-KR" altLang="en-US" sz="800" dirty="0" smtClean="0"/>
          </a:p>
        </p:txBody>
      </p:sp>
      <p:sp>
        <p:nvSpPr>
          <p:cNvPr id="691" name="TextBox 690"/>
          <p:cNvSpPr txBox="1"/>
          <p:nvPr/>
        </p:nvSpPr>
        <p:spPr>
          <a:xfrm>
            <a:off x="2123728" y="5036296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PM10</a:t>
            </a:r>
            <a:endParaRPr lang="ko-KR" altLang="en-US" sz="800" dirty="0" smtClean="0"/>
          </a:p>
        </p:txBody>
      </p:sp>
      <p:cxnSp>
        <p:nvCxnSpPr>
          <p:cNvPr id="694" name="직선 연결선 693"/>
          <p:cNvCxnSpPr/>
          <p:nvPr/>
        </p:nvCxnSpPr>
        <p:spPr>
          <a:xfrm>
            <a:off x="971600" y="5363789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연결선 694"/>
          <p:cNvCxnSpPr/>
          <p:nvPr/>
        </p:nvCxnSpPr>
        <p:spPr>
          <a:xfrm>
            <a:off x="970037" y="5163494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/>
          <p:cNvSpPr txBox="1"/>
          <p:nvPr/>
        </p:nvSpPr>
        <p:spPr>
          <a:xfrm>
            <a:off x="2123728" y="522796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PM9</a:t>
            </a:r>
            <a:endParaRPr lang="ko-KR" altLang="en-US" sz="800" dirty="0" smtClean="0"/>
          </a:p>
        </p:txBody>
      </p:sp>
      <p:cxnSp>
        <p:nvCxnSpPr>
          <p:cNvPr id="698" name="직선 연결선 697"/>
          <p:cNvCxnSpPr/>
          <p:nvPr/>
        </p:nvCxnSpPr>
        <p:spPr>
          <a:xfrm>
            <a:off x="970037" y="4972027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/>
          <p:cNvSpPr/>
          <p:nvPr/>
        </p:nvSpPr>
        <p:spPr>
          <a:xfrm>
            <a:off x="3652834" y="4869162"/>
            <a:ext cx="360040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/>
          <p:cNvSpPr/>
          <p:nvPr/>
        </p:nvSpPr>
        <p:spPr>
          <a:xfrm>
            <a:off x="2874513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타원 691"/>
          <p:cNvSpPr/>
          <p:nvPr/>
        </p:nvSpPr>
        <p:spPr>
          <a:xfrm>
            <a:off x="2431922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타원 692"/>
          <p:cNvSpPr/>
          <p:nvPr/>
        </p:nvSpPr>
        <p:spPr>
          <a:xfrm>
            <a:off x="2430880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타원 696"/>
          <p:cNvSpPr/>
          <p:nvPr/>
        </p:nvSpPr>
        <p:spPr>
          <a:xfrm>
            <a:off x="2430880" y="531787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타원 724"/>
          <p:cNvSpPr/>
          <p:nvPr/>
        </p:nvSpPr>
        <p:spPr>
          <a:xfrm>
            <a:off x="2874513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8" name="직선 연결선 727"/>
          <p:cNvCxnSpPr/>
          <p:nvPr/>
        </p:nvCxnSpPr>
        <p:spPr>
          <a:xfrm rot="5400000" flipH="1" flipV="1">
            <a:off x="3035904" y="4800231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rot="5400000" flipH="1" flipV="1">
            <a:off x="3035905" y="4996436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연결선 729"/>
          <p:cNvCxnSpPr/>
          <p:nvPr/>
        </p:nvCxnSpPr>
        <p:spPr>
          <a:xfrm>
            <a:off x="3165050" y="5163494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연결선 731"/>
          <p:cNvCxnSpPr/>
          <p:nvPr/>
        </p:nvCxnSpPr>
        <p:spPr>
          <a:xfrm>
            <a:off x="3165050" y="4972028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타원 719"/>
          <p:cNvSpPr/>
          <p:nvPr/>
        </p:nvSpPr>
        <p:spPr>
          <a:xfrm>
            <a:off x="3125288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타원 725"/>
          <p:cNvSpPr/>
          <p:nvPr/>
        </p:nvSpPr>
        <p:spPr>
          <a:xfrm>
            <a:off x="3125288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4" name="직선 연결선 733"/>
          <p:cNvCxnSpPr/>
          <p:nvPr/>
        </p:nvCxnSpPr>
        <p:spPr>
          <a:xfrm rot="5400000">
            <a:off x="2891554" y="503232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/>
          <p:cNvSpPr txBox="1"/>
          <p:nvPr/>
        </p:nvSpPr>
        <p:spPr>
          <a:xfrm>
            <a:off x="2769292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J</a:t>
            </a:r>
            <a:endParaRPr lang="ko-KR" altLang="en-US" sz="800" dirty="0" smtClean="0"/>
          </a:p>
        </p:txBody>
      </p:sp>
      <p:sp>
        <p:nvSpPr>
          <p:cNvPr id="736" name="TextBox 735"/>
          <p:cNvSpPr txBox="1"/>
          <p:nvPr/>
        </p:nvSpPr>
        <p:spPr>
          <a:xfrm>
            <a:off x="2769292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G</a:t>
            </a:r>
            <a:endParaRPr lang="ko-KR" altLang="en-US" sz="800" dirty="0" smtClean="0"/>
          </a:p>
        </p:txBody>
      </p:sp>
      <p:sp>
        <p:nvSpPr>
          <p:cNvPr id="737" name="TextBox 736"/>
          <p:cNvSpPr txBox="1"/>
          <p:nvPr/>
        </p:nvSpPr>
        <p:spPr>
          <a:xfrm>
            <a:off x="3237679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K</a:t>
            </a:r>
            <a:endParaRPr lang="ko-KR" altLang="en-US" sz="800" dirty="0" smtClean="0"/>
          </a:p>
        </p:txBody>
      </p:sp>
      <p:sp>
        <p:nvSpPr>
          <p:cNvPr id="738" name="TextBox 737"/>
          <p:cNvSpPr txBox="1"/>
          <p:nvPr/>
        </p:nvSpPr>
        <p:spPr>
          <a:xfrm>
            <a:off x="3237679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H</a:t>
            </a:r>
            <a:endParaRPr lang="ko-KR" altLang="en-US" sz="800" dirty="0" smtClean="0"/>
          </a:p>
        </p:txBody>
      </p:sp>
      <p:sp>
        <p:nvSpPr>
          <p:cNvPr id="739" name="TextBox 738"/>
          <p:cNvSpPr txBox="1"/>
          <p:nvPr/>
        </p:nvSpPr>
        <p:spPr>
          <a:xfrm>
            <a:off x="3728364" y="4902500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U</a:t>
            </a:r>
            <a:endParaRPr lang="ko-KR" altLang="en-US" sz="800" dirty="0" smtClean="0"/>
          </a:p>
        </p:txBody>
      </p:sp>
      <p:sp>
        <p:nvSpPr>
          <p:cNvPr id="740" name="TextBox 739"/>
          <p:cNvSpPr txBox="1"/>
          <p:nvPr/>
        </p:nvSpPr>
        <p:spPr>
          <a:xfrm>
            <a:off x="3728364" y="5088039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V</a:t>
            </a:r>
            <a:endParaRPr lang="ko-KR" altLang="en-US" sz="800" dirty="0" smtClean="0"/>
          </a:p>
        </p:txBody>
      </p:sp>
      <p:sp>
        <p:nvSpPr>
          <p:cNvPr id="741" name="TextBox 740"/>
          <p:cNvSpPr txBox="1"/>
          <p:nvPr/>
        </p:nvSpPr>
        <p:spPr>
          <a:xfrm>
            <a:off x="3728364" y="5279705"/>
            <a:ext cx="2125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W</a:t>
            </a:r>
            <a:endParaRPr lang="ko-KR" altLang="en-US" sz="800" dirty="0" smtClean="0"/>
          </a:p>
        </p:txBody>
      </p:sp>
      <p:sp>
        <p:nvSpPr>
          <p:cNvPr id="715" name="타원 714"/>
          <p:cNvSpPr/>
          <p:nvPr/>
        </p:nvSpPr>
        <p:spPr>
          <a:xfrm>
            <a:off x="3619099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/>
          <p:cNvSpPr/>
          <p:nvPr/>
        </p:nvSpPr>
        <p:spPr>
          <a:xfrm>
            <a:off x="3619099" y="5315696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3" name="직선 연결선 742"/>
          <p:cNvCxnSpPr/>
          <p:nvPr/>
        </p:nvCxnSpPr>
        <p:spPr>
          <a:xfrm>
            <a:off x="3489472" y="126875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>
            <a:off x="3489472" y="90871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연결선 749"/>
          <p:cNvCxnSpPr/>
          <p:nvPr/>
        </p:nvCxnSpPr>
        <p:spPr>
          <a:xfrm flipV="1">
            <a:off x="5868144" y="692696"/>
            <a:ext cx="13681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직선 연결선 758"/>
          <p:cNvCxnSpPr/>
          <p:nvPr/>
        </p:nvCxnSpPr>
        <p:spPr>
          <a:xfrm>
            <a:off x="3818300" y="1478060"/>
            <a:ext cx="0" cy="1728192"/>
          </a:xfrm>
          <a:prstGeom prst="line">
            <a:avLst/>
          </a:prstGeom>
          <a:ln w="15875">
            <a:solidFill>
              <a:srgbClr val="00FF00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직선 연결선 759"/>
          <p:cNvCxnSpPr/>
          <p:nvPr/>
        </p:nvCxnSpPr>
        <p:spPr>
          <a:xfrm flipH="1">
            <a:off x="2718842" y="692696"/>
            <a:ext cx="1" cy="252028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31"/>
          <p:cNvGrpSpPr/>
          <p:nvPr/>
        </p:nvGrpSpPr>
        <p:grpSpPr>
          <a:xfrm>
            <a:off x="3686546" y="1196752"/>
            <a:ext cx="254320" cy="216024"/>
            <a:chOff x="4982690" y="1124744"/>
            <a:chExt cx="254320" cy="216024"/>
          </a:xfrm>
        </p:grpSpPr>
        <p:sp>
          <p:nvSpPr>
            <p:cNvPr id="757" name="현 756"/>
            <p:cNvSpPr/>
            <p:nvPr/>
          </p:nvSpPr>
          <p:spPr>
            <a:xfrm rot="16200000" flipV="1">
              <a:off x="5000026" y="1124744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9" name="직선 연결선 788"/>
            <p:cNvCxnSpPr/>
            <p:nvPr/>
          </p:nvCxnSpPr>
          <p:spPr>
            <a:xfrm>
              <a:off x="4982690" y="1235770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032"/>
          <p:cNvGrpSpPr/>
          <p:nvPr/>
        </p:nvGrpSpPr>
        <p:grpSpPr>
          <a:xfrm>
            <a:off x="3686546" y="755178"/>
            <a:ext cx="254320" cy="216024"/>
            <a:chOff x="4982690" y="692696"/>
            <a:chExt cx="254320" cy="216024"/>
          </a:xfrm>
        </p:grpSpPr>
        <p:sp>
          <p:nvSpPr>
            <p:cNvPr id="773" name="현 772"/>
            <p:cNvSpPr/>
            <p:nvPr/>
          </p:nvSpPr>
          <p:spPr>
            <a:xfrm rot="5400000">
              <a:off x="5000026" y="692696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1" name="직선 연결선 790"/>
            <p:cNvCxnSpPr/>
            <p:nvPr/>
          </p:nvCxnSpPr>
          <p:spPr>
            <a:xfrm>
              <a:off x="4982690" y="802730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4" name="타원 713"/>
          <p:cNvSpPr/>
          <p:nvPr/>
        </p:nvSpPr>
        <p:spPr>
          <a:xfrm>
            <a:off x="3620141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338"/>
          <p:cNvGrpSpPr/>
          <p:nvPr/>
        </p:nvGrpSpPr>
        <p:grpSpPr>
          <a:xfrm>
            <a:off x="3472057" y="4345683"/>
            <a:ext cx="180000" cy="180000"/>
            <a:chOff x="3347864" y="2996952"/>
            <a:chExt cx="136575" cy="136575"/>
          </a:xfrm>
        </p:grpSpPr>
        <p:sp>
          <p:nvSpPr>
            <p:cNvPr id="291" name="타원 290"/>
            <p:cNvSpPr/>
            <p:nvPr/>
          </p:nvSpPr>
          <p:spPr>
            <a:xfrm>
              <a:off x="3347864" y="2996952"/>
              <a:ext cx="136575" cy="1365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현 289"/>
            <p:cNvSpPr/>
            <p:nvPr/>
          </p:nvSpPr>
          <p:spPr>
            <a:xfrm rot="16200000">
              <a:off x="3347864" y="2996952"/>
              <a:ext cx="136575" cy="136575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9" name="TextBox 808"/>
          <p:cNvSpPr txBox="1"/>
          <p:nvPr/>
        </p:nvSpPr>
        <p:spPr>
          <a:xfrm>
            <a:off x="2987823" y="692694"/>
            <a:ext cx="998385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VCC_G(</a:t>
            </a:r>
            <a:r>
              <a:rPr lang="ko-KR" altLang="en-US" sz="800" b="1" dirty="0" smtClean="0"/>
              <a:t>좌측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sp>
        <p:nvSpPr>
          <p:cNvPr id="810" name="TextBox 809"/>
          <p:cNvSpPr txBox="1"/>
          <p:nvPr/>
        </p:nvSpPr>
        <p:spPr>
          <a:xfrm>
            <a:off x="2987824" y="1268758"/>
            <a:ext cx="998384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VCC_D(</a:t>
            </a:r>
            <a:r>
              <a:rPr lang="ko-KR" altLang="en-US" sz="800" b="1" dirty="0" smtClean="0"/>
              <a:t>우측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cxnSp>
        <p:nvCxnSpPr>
          <p:cNvPr id="819" name="직선 연결선 818"/>
          <p:cNvCxnSpPr>
            <a:stCxn id="832" idx="7"/>
          </p:cNvCxnSpPr>
          <p:nvPr/>
        </p:nvCxnSpPr>
        <p:spPr>
          <a:xfrm flipH="1" flipV="1">
            <a:off x="4144715" y="975967"/>
            <a:ext cx="727" cy="84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연결선 820"/>
          <p:cNvCxnSpPr/>
          <p:nvPr/>
        </p:nvCxnSpPr>
        <p:spPr>
          <a:xfrm rot="10800000">
            <a:off x="4082105" y="105273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/>
          <p:cNvCxnSpPr/>
          <p:nvPr/>
        </p:nvCxnSpPr>
        <p:spPr>
          <a:xfrm rot="5400000">
            <a:off x="3938089" y="105273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033"/>
          <p:cNvGrpSpPr/>
          <p:nvPr/>
        </p:nvGrpSpPr>
        <p:grpSpPr>
          <a:xfrm>
            <a:off x="4139951" y="1700808"/>
            <a:ext cx="618083" cy="144016"/>
            <a:chOff x="5432895" y="1268760"/>
            <a:chExt cx="593426" cy="216024"/>
          </a:xfrm>
        </p:grpSpPr>
        <p:sp>
          <p:nvSpPr>
            <p:cNvPr id="746" name="직사각형 745"/>
            <p:cNvSpPr/>
            <p:nvPr/>
          </p:nvSpPr>
          <p:spPr>
            <a:xfrm>
              <a:off x="5594272" y="1323467"/>
              <a:ext cx="74785" cy="1069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직사각형 744"/>
            <p:cNvSpPr/>
            <p:nvPr/>
          </p:nvSpPr>
          <p:spPr>
            <a:xfrm>
              <a:off x="5658987" y="1268760"/>
              <a:ext cx="367334" cy="2160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MJ81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15" name="직선 연결선 814"/>
            <p:cNvCxnSpPr>
              <a:stCxn id="746" idx="1"/>
            </p:cNvCxnSpPr>
            <p:nvPr/>
          </p:nvCxnSpPr>
          <p:spPr>
            <a:xfrm rot="10800000" flipV="1">
              <a:off x="5446736" y="1376964"/>
              <a:ext cx="147537" cy="68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/>
            <p:cNvCxnSpPr>
              <a:stCxn id="746" idx="1"/>
            </p:cNvCxnSpPr>
            <p:nvPr/>
          </p:nvCxnSpPr>
          <p:spPr>
            <a:xfrm rot="10800000">
              <a:off x="5446736" y="1311969"/>
              <a:ext cx="147537" cy="649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타원 831"/>
            <p:cNvSpPr/>
            <p:nvPr/>
          </p:nvSpPr>
          <p:spPr>
            <a:xfrm flipH="1" flipV="1">
              <a:off x="5432895" y="1424999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/>
            <p:cNvSpPr/>
            <p:nvPr/>
          </p:nvSpPr>
          <p:spPr>
            <a:xfrm flipH="1" flipV="1">
              <a:off x="5435276" y="1297428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1" name="직선 연결선 850"/>
          <p:cNvCxnSpPr/>
          <p:nvPr/>
        </p:nvCxnSpPr>
        <p:spPr>
          <a:xfrm>
            <a:off x="827584" y="5761537"/>
            <a:ext cx="5472608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연결선 851"/>
          <p:cNvCxnSpPr/>
          <p:nvPr/>
        </p:nvCxnSpPr>
        <p:spPr>
          <a:xfrm>
            <a:off x="827584" y="5949280"/>
            <a:ext cx="5616624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직선 연결선 854"/>
          <p:cNvCxnSpPr/>
          <p:nvPr/>
        </p:nvCxnSpPr>
        <p:spPr>
          <a:xfrm rot="5400000">
            <a:off x="4568278" y="4210822"/>
            <a:ext cx="432792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연결선 855"/>
          <p:cNvCxnSpPr/>
          <p:nvPr/>
        </p:nvCxnSpPr>
        <p:spPr>
          <a:xfrm rot="5400000" flipH="1" flipV="1">
            <a:off x="4755751" y="4226468"/>
            <a:ext cx="308888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 856"/>
          <p:cNvCxnSpPr/>
          <p:nvPr/>
        </p:nvCxnSpPr>
        <p:spPr>
          <a:xfrm rot="5400000" flipH="1" flipV="1">
            <a:off x="4710459" y="4212407"/>
            <a:ext cx="3467498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연결선 857"/>
          <p:cNvCxnSpPr/>
          <p:nvPr/>
        </p:nvCxnSpPr>
        <p:spPr>
          <a:xfrm rot="5400000" flipH="1" flipV="1">
            <a:off x="4609267" y="4208377"/>
            <a:ext cx="39579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Text Box 115"/>
          <p:cNvSpPr txBox="1">
            <a:spLocks noChangeArrowheads="1"/>
          </p:cNvSpPr>
          <p:nvPr/>
        </p:nvSpPr>
        <p:spPr bwMode="auto">
          <a:xfrm>
            <a:off x="925783" y="562933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sp>
        <p:nvSpPr>
          <p:cNvPr id="908" name="Text Box 116"/>
          <p:cNvSpPr txBox="1">
            <a:spLocks noChangeArrowheads="1"/>
          </p:cNvSpPr>
          <p:nvPr/>
        </p:nvSpPr>
        <p:spPr bwMode="auto">
          <a:xfrm>
            <a:off x="909117" y="5815665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grpSp>
        <p:nvGrpSpPr>
          <p:cNvPr id="22" name="그룹 920"/>
          <p:cNvGrpSpPr/>
          <p:nvPr/>
        </p:nvGrpSpPr>
        <p:grpSpPr>
          <a:xfrm>
            <a:off x="539552" y="5677123"/>
            <a:ext cx="320624" cy="340990"/>
            <a:chOff x="1560364" y="5605115"/>
            <a:chExt cx="320624" cy="340990"/>
          </a:xfrm>
        </p:grpSpPr>
        <p:sp>
          <p:nvSpPr>
            <p:cNvPr id="922" name="Oval 4460"/>
            <p:cNvSpPr>
              <a:spLocks noChangeArrowheads="1"/>
            </p:cNvSpPr>
            <p:nvPr/>
          </p:nvSpPr>
          <p:spPr bwMode="auto">
            <a:xfrm>
              <a:off x="1825080" y="5655468"/>
              <a:ext cx="55908" cy="5590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sp>
          <p:nvSpPr>
            <p:cNvPr id="923" name="Oval 4461"/>
            <p:cNvSpPr>
              <a:spLocks noChangeArrowheads="1"/>
            </p:cNvSpPr>
            <p:nvPr/>
          </p:nvSpPr>
          <p:spPr bwMode="auto">
            <a:xfrm>
              <a:off x="1825080" y="5843364"/>
              <a:ext cx="55908" cy="5542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grpSp>
          <p:nvGrpSpPr>
            <p:cNvPr id="23" name="그룹 923"/>
            <p:cNvGrpSpPr/>
            <p:nvPr/>
          </p:nvGrpSpPr>
          <p:grpSpPr>
            <a:xfrm>
              <a:off x="1560364" y="5605115"/>
              <a:ext cx="288032" cy="340990"/>
              <a:chOff x="1475656" y="5589240"/>
              <a:chExt cx="384367" cy="340990"/>
            </a:xfrm>
          </p:grpSpPr>
          <p:sp>
            <p:nvSpPr>
              <p:cNvPr id="925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</p:sp>
          <p:sp>
            <p:nvSpPr>
              <p:cNvPr id="926" name="Line 4457"/>
              <p:cNvSpPr>
                <a:spLocks noChangeShapeType="1"/>
              </p:cNvSpPr>
              <p:nvPr/>
            </p:nvSpPr>
            <p:spPr bwMode="auto">
              <a:xfrm flipH="1">
                <a:off x="1662659" y="5589240"/>
                <a:ext cx="176399" cy="16068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7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8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9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</p:grpSp>
      </p:grpSp>
      <p:grpSp>
        <p:nvGrpSpPr>
          <p:cNvPr id="24" name="그룹 929"/>
          <p:cNvGrpSpPr/>
          <p:nvPr/>
        </p:nvGrpSpPr>
        <p:grpSpPr>
          <a:xfrm>
            <a:off x="35496" y="6109171"/>
            <a:ext cx="320624" cy="340990"/>
            <a:chOff x="1560364" y="5605115"/>
            <a:chExt cx="320624" cy="340990"/>
          </a:xfrm>
          <a:solidFill>
            <a:srgbClr val="0070C0"/>
          </a:solidFill>
        </p:grpSpPr>
        <p:sp>
          <p:nvSpPr>
            <p:cNvPr id="931" name="Oval 4460"/>
            <p:cNvSpPr>
              <a:spLocks noChangeArrowheads="1"/>
            </p:cNvSpPr>
            <p:nvPr/>
          </p:nvSpPr>
          <p:spPr bwMode="auto">
            <a:xfrm>
              <a:off x="1825080" y="5655468"/>
              <a:ext cx="55908" cy="55908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932" name="Oval 4461"/>
            <p:cNvSpPr>
              <a:spLocks noChangeArrowheads="1"/>
            </p:cNvSpPr>
            <p:nvPr/>
          </p:nvSpPr>
          <p:spPr bwMode="auto">
            <a:xfrm>
              <a:off x="1825080" y="5843364"/>
              <a:ext cx="55908" cy="55426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</p:sp>
        <p:grpSp>
          <p:nvGrpSpPr>
            <p:cNvPr id="25" name="그룹 932"/>
            <p:cNvGrpSpPr/>
            <p:nvPr/>
          </p:nvGrpSpPr>
          <p:grpSpPr>
            <a:xfrm>
              <a:off x="1560364" y="5605115"/>
              <a:ext cx="288032" cy="340990"/>
              <a:chOff x="1475656" y="5589240"/>
              <a:chExt cx="384367" cy="340990"/>
            </a:xfrm>
            <a:grpFill/>
          </p:grpSpPr>
          <p:sp>
            <p:nvSpPr>
              <p:cNvPr id="934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sp>
          <p:sp>
            <p:nvSpPr>
              <p:cNvPr id="935" name="Line 4457"/>
              <p:cNvSpPr>
                <a:spLocks noChangeShapeType="1"/>
              </p:cNvSpPr>
              <p:nvPr/>
            </p:nvSpPr>
            <p:spPr bwMode="auto">
              <a:xfrm flipH="1">
                <a:off x="1667773" y="5589241"/>
                <a:ext cx="171286" cy="157262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6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7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8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</p:grpSp>
      </p:grpSp>
      <p:sp>
        <p:nvSpPr>
          <p:cNvPr id="965" name="Freeform 154"/>
          <p:cNvSpPr>
            <a:spLocks/>
          </p:cNvSpPr>
          <p:nvPr/>
        </p:nvSpPr>
        <p:spPr bwMode="auto">
          <a:xfrm>
            <a:off x="643955" y="3912208"/>
            <a:ext cx="266700" cy="227943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3"/>
              </a:cxn>
              <a:cxn ang="0">
                <a:pos x="19" y="39"/>
              </a:cxn>
              <a:cxn ang="0">
                <a:pos x="27" y="21"/>
              </a:cxn>
            </a:cxnLst>
            <a:rect l="0" t="0" r="r" b="b"/>
            <a:pathLst>
              <a:path w="27" h="42">
                <a:moveTo>
                  <a:pt x="0" y="20"/>
                </a:moveTo>
                <a:cubicBezTo>
                  <a:pt x="2" y="10"/>
                  <a:pt x="5" y="0"/>
                  <a:pt x="8" y="3"/>
                </a:cubicBezTo>
                <a:cubicBezTo>
                  <a:pt x="11" y="6"/>
                  <a:pt x="16" y="36"/>
                  <a:pt x="19" y="39"/>
                </a:cubicBezTo>
                <a:cubicBezTo>
                  <a:pt x="22" y="42"/>
                  <a:pt x="26" y="24"/>
                  <a:pt x="27" y="2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66" name="Text Box 155"/>
          <p:cNvSpPr txBox="1">
            <a:spLocks noChangeArrowheads="1"/>
          </p:cNvSpPr>
          <p:nvPr/>
        </p:nvSpPr>
        <p:spPr bwMode="auto">
          <a:xfrm>
            <a:off x="56886" y="4042792"/>
            <a:ext cx="372794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i="0" u="none" strike="noStrike" baseline="0" dirty="0">
                <a:solidFill>
                  <a:srgbClr val="000000"/>
                </a:solidFill>
                <a:ea typeface="돋움"/>
              </a:rPr>
              <a:t>24VDC</a:t>
            </a:r>
          </a:p>
        </p:txBody>
      </p:sp>
      <p:sp>
        <p:nvSpPr>
          <p:cNvPr id="967" name="Text Box 156"/>
          <p:cNvSpPr txBox="1">
            <a:spLocks noChangeArrowheads="1"/>
          </p:cNvSpPr>
          <p:nvPr/>
        </p:nvSpPr>
        <p:spPr bwMode="auto">
          <a:xfrm>
            <a:off x="450877" y="4107433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-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68" name="Text Box 157"/>
          <p:cNvSpPr txBox="1">
            <a:spLocks noChangeArrowheads="1"/>
          </p:cNvSpPr>
          <p:nvPr/>
        </p:nvSpPr>
        <p:spPr bwMode="auto">
          <a:xfrm>
            <a:off x="434405" y="3936219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+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70" name="Oval 4372"/>
          <p:cNvSpPr>
            <a:spLocks noChangeArrowheads="1"/>
          </p:cNvSpPr>
          <p:nvPr/>
        </p:nvSpPr>
        <p:spPr bwMode="auto">
          <a:xfrm>
            <a:off x="9106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1" name="Oval 4373"/>
          <p:cNvSpPr>
            <a:spLocks noChangeArrowheads="1"/>
          </p:cNvSpPr>
          <p:nvPr/>
        </p:nvSpPr>
        <p:spPr bwMode="auto">
          <a:xfrm>
            <a:off x="6058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2" name="Oval 4374"/>
          <p:cNvSpPr>
            <a:spLocks noChangeArrowheads="1"/>
          </p:cNvSpPr>
          <p:nvPr/>
        </p:nvSpPr>
        <p:spPr bwMode="auto">
          <a:xfrm>
            <a:off x="605855" y="415505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5" name="Text Box 155"/>
          <p:cNvSpPr txBox="1">
            <a:spLocks noChangeArrowheads="1"/>
          </p:cNvSpPr>
          <p:nvPr/>
        </p:nvSpPr>
        <p:spPr bwMode="auto">
          <a:xfrm>
            <a:off x="537836" y="5471552"/>
            <a:ext cx="303866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dirty="0" smtClean="0">
                <a:solidFill>
                  <a:srgbClr val="000000"/>
                </a:solidFill>
                <a:ea typeface="돋움"/>
              </a:rPr>
              <a:t>PL</a:t>
            </a: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6" name="Text Box 155"/>
          <p:cNvSpPr txBox="1">
            <a:spLocks noChangeArrowheads="1"/>
          </p:cNvSpPr>
          <p:nvPr/>
        </p:nvSpPr>
        <p:spPr bwMode="auto">
          <a:xfrm>
            <a:off x="19279" y="5903747"/>
            <a:ext cx="318292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PRKR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7" name="Text Box 115"/>
          <p:cNvSpPr txBox="1">
            <a:spLocks noChangeArrowheads="1"/>
          </p:cNvSpPr>
          <p:nvPr/>
        </p:nvSpPr>
        <p:spPr bwMode="auto">
          <a:xfrm>
            <a:off x="396155" y="6053417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dirty="0" smtClean="0">
                <a:solidFill>
                  <a:srgbClr val="0070C0"/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978" name="Text Box 116"/>
          <p:cNvSpPr txBox="1">
            <a:spLocks noChangeArrowheads="1"/>
          </p:cNvSpPr>
          <p:nvPr/>
        </p:nvSpPr>
        <p:spPr bwMode="auto">
          <a:xfrm>
            <a:off x="412823" y="623975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70C0"/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1005" name="직사각형 1004"/>
          <p:cNvSpPr/>
          <p:nvPr/>
        </p:nvSpPr>
        <p:spPr>
          <a:xfrm>
            <a:off x="251520" y="4869160"/>
            <a:ext cx="72008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기계</a:t>
            </a:r>
            <a:r>
              <a:rPr lang="ko-KR" altLang="en-US" sz="800" dirty="0">
                <a:solidFill>
                  <a:schemeClr val="tx1"/>
                </a:solidFill>
              </a:rPr>
              <a:t>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220V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모터전원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11" name="직선 연결선 1010"/>
          <p:cNvCxnSpPr/>
          <p:nvPr/>
        </p:nvCxnSpPr>
        <p:spPr>
          <a:xfrm rot="5400000">
            <a:off x="-1562372" y="3802732"/>
            <a:ext cx="5644008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TextBox 1011"/>
          <p:cNvSpPr txBox="1"/>
          <p:nvPr/>
        </p:nvSpPr>
        <p:spPr>
          <a:xfrm>
            <a:off x="611560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smtClean="0"/>
              <a:t>기계실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1338317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err="1" smtClean="0"/>
              <a:t>선로변</a:t>
            </a:r>
            <a:endParaRPr lang="ko-KR" altLang="en-US" sz="1000" b="1" dirty="0" smtClean="0"/>
          </a:p>
        </p:txBody>
      </p:sp>
      <p:sp>
        <p:nvSpPr>
          <p:cNvPr id="1021" name="TextBox 1020"/>
          <p:cNvSpPr txBox="1"/>
          <p:nvPr/>
        </p:nvSpPr>
        <p:spPr>
          <a:xfrm>
            <a:off x="119576" y="77836"/>
            <a:ext cx="8948042" cy="307777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  <a:prstDash val="sysDot"/>
          </a:ln>
        </p:spPr>
        <p:txBody>
          <a:bodyPr vert="horz" wrap="square" rtlCol="0">
            <a:spAutoFit/>
          </a:bodyPr>
          <a:lstStyle/>
          <a:p>
            <a:r>
              <a:rPr lang="en-US" altLang="ko-KR" sz="1400" b="1" dirty="0" smtClean="0">
                <a:latin typeface="맑은 고딕"/>
                <a:ea typeface="맑은 고딕"/>
              </a:rPr>
              <a:t>■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첨단부</a:t>
            </a:r>
            <a:r>
              <a:rPr lang="en-US" altLang="ko-KR" sz="1400" b="1" dirty="0" smtClean="0">
                <a:latin typeface="맑은 고딕"/>
                <a:ea typeface="맑은 고딕"/>
              </a:rPr>
              <a:t>_ MJ81 </a:t>
            </a:r>
            <a:r>
              <a:rPr lang="ko-KR" altLang="en-US" sz="1400" b="1" dirty="0" smtClean="0">
                <a:latin typeface="맑은 고딕"/>
                <a:ea typeface="맑은 고딕"/>
              </a:rPr>
              <a:t>내부 </a:t>
            </a:r>
            <a:r>
              <a:rPr lang="ko-KR" altLang="en-US" sz="1400" b="1" dirty="0" smtClean="0"/>
              <a:t>결선도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개선 전</a:t>
            </a:r>
            <a:r>
              <a:rPr lang="en-US" altLang="ko-KR" sz="1400" b="1" dirty="0" smtClean="0"/>
              <a:t>)_</a:t>
            </a:r>
            <a:r>
              <a:rPr lang="ko-KR" altLang="en-US" sz="1400" b="1" dirty="0" smtClean="0"/>
              <a:t>대전역 </a:t>
            </a:r>
            <a:r>
              <a:rPr lang="en-US" altLang="ko-KR" sz="1300" b="1" dirty="0" smtClean="0"/>
              <a:t>N68Ap </a:t>
            </a:r>
            <a:r>
              <a:rPr lang="ko-KR" altLang="en-US" sz="1300" b="1" dirty="0" smtClean="0"/>
              <a:t>시범설치</a:t>
            </a:r>
            <a:endParaRPr lang="ko-KR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2" name="Text Box 155"/>
          <p:cNvSpPr txBox="1">
            <a:spLocks noChangeArrowheads="1"/>
          </p:cNvSpPr>
          <p:nvPr/>
        </p:nvSpPr>
        <p:spPr bwMode="auto">
          <a:xfrm>
            <a:off x="1259632" y="2636912"/>
            <a:ext cx="86651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여자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: 1, 5</a:t>
            </a:r>
          </a:p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낙하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baseline="0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: 8, 4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cxnSp>
        <p:nvCxnSpPr>
          <p:cNvPr id="1027" name="직선 연결선 1026"/>
          <p:cNvCxnSpPr/>
          <p:nvPr/>
        </p:nvCxnSpPr>
        <p:spPr>
          <a:xfrm rot="10800000">
            <a:off x="2730550" y="4624958"/>
            <a:ext cx="273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/>
          <p:nvPr/>
        </p:nvCxnSpPr>
        <p:spPr>
          <a:xfrm rot="10800000">
            <a:off x="2821038" y="4437236"/>
            <a:ext cx="183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타원 352"/>
          <p:cNvSpPr/>
          <p:nvPr/>
        </p:nvSpPr>
        <p:spPr>
          <a:xfrm>
            <a:off x="2969043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969043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 Box 155"/>
          <p:cNvSpPr txBox="1">
            <a:spLocks noChangeArrowheads="1"/>
          </p:cNvSpPr>
          <p:nvPr/>
        </p:nvSpPr>
        <p:spPr bwMode="auto">
          <a:xfrm>
            <a:off x="2011714" y="4509120"/>
            <a:ext cx="400046" cy="18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1050" b="1" i="0" u="none" strike="noStrike" baseline="0" dirty="0" smtClean="0">
                <a:solidFill>
                  <a:srgbClr val="000000"/>
                </a:solidFill>
                <a:ea typeface="돋움"/>
              </a:rPr>
              <a:t>MJ81</a:t>
            </a:r>
            <a:endParaRPr lang="en-US" altLang="ko-KR" sz="105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06" name="오른쪽 화살표 305"/>
          <p:cNvSpPr/>
          <p:nvPr/>
        </p:nvSpPr>
        <p:spPr>
          <a:xfrm>
            <a:off x="3203848" y="98072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오른쪽 화살표 306"/>
          <p:cNvSpPr/>
          <p:nvPr/>
        </p:nvSpPr>
        <p:spPr>
          <a:xfrm>
            <a:off x="4499992" y="936428"/>
            <a:ext cx="2378603" cy="288032"/>
          </a:xfrm>
          <a:prstGeom prst="rightArrow">
            <a:avLst>
              <a:gd name="adj1" fmla="val 50000"/>
              <a:gd name="adj2" fmla="val 6924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직선 연결선 455"/>
          <p:cNvCxnSpPr/>
          <p:nvPr/>
        </p:nvCxnSpPr>
        <p:spPr>
          <a:xfrm>
            <a:off x="2699792" y="692696"/>
            <a:ext cx="1099170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538092" y="1882925"/>
            <a:ext cx="432048" cy="4637086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직사각형 521"/>
          <p:cNvSpPr/>
          <p:nvPr/>
        </p:nvSpPr>
        <p:spPr>
          <a:xfrm>
            <a:off x="1585764" y="3573016"/>
            <a:ext cx="432048" cy="2016224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4" name="직선 연결선 523"/>
          <p:cNvCxnSpPr/>
          <p:nvPr/>
        </p:nvCxnSpPr>
        <p:spPr>
          <a:xfrm flipV="1">
            <a:off x="5868144" y="404664"/>
            <a:ext cx="108012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 rot="19462605">
            <a:off x="4296021" y="427528"/>
            <a:ext cx="45719" cy="2542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 flipH="1">
            <a:off x="4372643" y="1523450"/>
            <a:ext cx="45719" cy="18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3" name="표 302"/>
          <p:cNvGraphicFramePr>
            <a:graphicFrameLocks noGrp="1"/>
          </p:cNvGraphicFramePr>
          <p:nvPr/>
        </p:nvGraphicFramePr>
        <p:xfrm>
          <a:off x="3995936" y="64926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/>
        </p:nvGraphicFramePr>
        <p:xfrm>
          <a:off x="3995936" y="129314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2" name="표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6020"/>
              </p:ext>
            </p:extLst>
          </p:nvPr>
        </p:nvGraphicFramePr>
        <p:xfrm>
          <a:off x="6868127" y="1472278"/>
          <a:ext cx="2184847" cy="5189200"/>
        </p:xfrm>
        <a:graphic>
          <a:graphicData uri="http://schemas.openxmlformats.org/drawingml/2006/table">
            <a:tbl>
              <a:tblPr/>
              <a:tblGrid>
                <a:gridCol w="753374"/>
                <a:gridCol w="468482"/>
                <a:gridCol w="962991"/>
              </a:tblGrid>
              <a:tr h="30599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latin typeface="맑은 고딕"/>
                        </a:rPr>
                        <a:t>█  선로전환기함 </a:t>
                      </a:r>
                      <a:r>
                        <a:rPr lang="en-US" altLang="ko-KR" sz="1000" b="1" i="0" u="none" strike="noStrike" dirty="0" smtClean="0"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이중계함</a:t>
                      </a:r>
                      <a:r>
                        <a:rPr lang="ko-KR" altLang="en-US" sz="1000" b="1" i="0" u="none" strike="noStrike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선번장</a:t>
                      </a:r>
                      <a:r>
                        <a:rPr lang="en-US" altLang="ko-KR" sz="1000" b="1" i="0" u="none" strike="noStrike" dirty="0" smtClean="0">
                          <a:latin typeface="맑은 고딕"/>
                        </a:rPr>
                        <a:t>)</a:t>
                      </a:r>
                      <a:endParaRPr lang="en-US" altLang="ko-KR" sz="10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단자</a:t>
                      </a:r>
                      <a:endParaRPr lang="en-US" sz="800" b="1" i="0" u="none" strike="noStrike" dirty="0" smtClean="0"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번호</a:t>
                      </a:r>
                      <a:endParaRPr 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ko-KR" altLang="en-US" sz="8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ko-KR" altLang="en-US" sz="8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PM10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PM11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T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PM9  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DC24(+)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B24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PM8(+)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표시출력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</a:t>
                      </a:r>
                      <a:r>
                        <a:rPr 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7(+)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8 IN(+)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DC24(-)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C24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PM6(-)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출력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PM5(-)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4 IN(-)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표시출력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PM3(-)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4 IN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표시출력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8 IN(+) </a:t>
                      </a:r>
                      <a:endParaRPr lang="en-US" altLang="ko-KR" sz="700" b="1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 OUT(-)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(DET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L-)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5 OUT(+)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IN(DET L+)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5 OUT(+)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IN(DTE 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1 OUT(-)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　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IN(DTE -)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9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baseline="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244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8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8" name="직선 연결선 307"/>
          <p:cNvCxnSpPr/>
          <p:nvPr/>
        </p:nvCxnSpPr>
        <p:spPr>
          <a:xfrm>
            <a:off x="3491880" y="946820"/>
            <a:ext cx="2304256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5796136" y="85576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4553478" y="980726"/>
            <a:ext cx="130356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000" b="1" dirty="0" smtClean="0"/>
              <a:t>R</a:t>
            </a:r>
            <a:r>
              <a:rPr lang="ko-KR" altLang="en-US" sz="1000" b="1" dirty="0" smtClean="0"/>
              <a:t>방향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오른쪽 개통</a:t>
            </a:r>
            <a:r>
              <a:rPr lang="en-US" altLang="ko-KR" sz="1000" b="1" dirty="0" smtClean="0"/>
              <a:t>)</a:t>
            </a:r>
            <a:endParaRPr lang="ko-KR" altLang="en-US" sz="1000" b="1" dirty="0" smtClean="0"/>
          </a:p>
        </p:txBody>
      </p:sp>
      <p:cxnSp>
        <p:nvCxnSpPr>
          <p:cNvPr id="297" name="직선 연결선 296"/>
          <p:cNvCxnSpPr/>
          <p:nvPr/>
        </p:nvCxnSpPr>
        <p:spPr>
          <a:xfrm rot="5400000" flipH="1" flipV="1">
            <a:off x="4764804" y="3754416"/>
            <a:ext cx="50680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 rot="5400000" flipH="1" flipV="1">
            <a:off x="4742755" y="3776468"/>
            <a:ext cx="838942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604"/>
          <p:cNvGrpSpPr/>
          <p:nvPr/>
        </p:nvGrpSpPr>
        <p:grpSpPr>
          <a:xfrm>
            <a:off x="4582092" y="3963147"/>
            <a:ext cx="333375" cy="77342"/>
            <a:chOff x="6847681" y="3211834"/>
            <a:chExt cx="333375" cy="77342"/>
          </a:xfrm>
        </p:grpSpPr>
        <p:sp>
          <p:nvSpPr>
            <p:cNvPr id="300" name="직사각형 299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1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312" name="그룹 612"/>
          <p:cNvGrpSpPr/>
          <p:nvPr/>
        </p:nvGrpSpPr>
        <p:grpSpPr>
          <a:xfrm>
            <a:off x="4582092" y="4155036"/>
            <a:ext cx="333375" cy="77342"/>
            <a:chOff x="6847681" y="3211834"/>
            <a:chExt cx="333375" cy="77342"/>
          </a:xfrm>
        </p:grpSpPr>
        <p:sp>
          <p:nvSpPr>
            <p:cNvPr id="313" name="직사각형 312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6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317" name="그룹 795"/>
          <p:cNvGrpSpPr/>
          <p:nvPr/>
        </p:nvGrpSpPr>
        <p:grpSpPr>
          <a:xfrm>
            <a:off x="4583233" y="4584429"/>
            <a:ext cx="333375" cy="76249"/>
            <a:chOff x="4549726" y="4512420"/>
            <a:chExt cx="333375" cy="76249"/>
          </a:xfrm>
        </p:grpSpPr>
        <p:sp>
          <p:nvSpPr>
            <p:cNvPr id="318" name="직사각형 317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0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21" name="그룹 796"/>
          <p:cNvGrpSpPr/>
          <p:nvPr/>
        </p:nvGrpSpPr>
        <p:grpSpPr>
          <a:xfrm>
            <a:off x="4583233" y="4396484"/>
            <a:ext cx="333375" cy="76249"/>
            <a:chOff x="4549726" y="4512420"/>
            <a:chExt cx="333375" cy="76249"/>
          </a:xfrm>
        </p:grpSpPr>
        <p:sp>
          <p:nvSpPr>
            <p:cNvPr id="322" name="직사각형 321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4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25" name="그룹 875"/>
          <p:cNvGrpSpPr/>
          <p:nvPr/>
        </p:nvGrpSpPr>
        <p:grpSpPr>
          <a:xfrm>
            <a:off x="4572000" y="2445023"/>
            <a:ext cx="333375" cy="77342"/>
            <a:chOff x="6847681" y="3211834"/>
            <a:chExt cx="333375" cy="77342"/>
          </a:xfrm>
        </p:grpSpPr>
        <p:sp>
          <p:nvSpPr>
            <p:cNvPr id="326" name="직사각형 325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28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329" name="그룹 879"/>
          <p:cNvGrpSpPr/>
          <p:nvPr/>
        </p:nvGrpSpPr>
        <p:grpSpPr>
          <a:xfrm>
            <a:off x="4572000" y="2636912"/>
            <a:ext cx="333375" cy="77342"/>
            <a:chOff x="6847681" y="3211834"/>
            <a:chExt cx="333375" cy="77342"/>
          </a:xfrm>
        </p:grpSpPr>
        <p:sp>
          <p:nvSpPr>
            <p:cNvPr id="330" name="직사각형 329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32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333" name="그룹 883"/>
          <p:cNvGrpSpPr/>
          <p:nvPr/>
        </p:nvGrpSpPr>
        <p:grpSpPr>
          <a:xfrm>
            <a:off x="4572000" y="2170435"/>
            <a:ext cx="333375" cy="76249"/>
            <a:chOff x="4549726" y="4512420"/>
            <a:chExt cx="333375" cy="76249"/>
          </a:xfrm>
        </p:grpSpPr>
        <p:sp>
          <p:nvSpPr>
            <p:cNvPr id="334" name="직사각형 333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36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39" name="그룹 887"/>
          <p:cNvGrpSpPr/>
          <p:nvPr/>
        </p:nvGrpSpPr>
        <p:grpSpPr>
          <a:xfrm>
            <a:off x="4572000" y="1988840"/>
            <a:ext cx="333375" cy="76249"/>
            <a:chOff x="4549726" y="4512420"/>
            <a:chExt cx="333375" cy="76249"/>
          </a:xfrm>
        </p:grpSpPr>
        <p:sp>
          <p:nvSpPr>
            <p:cNvPr id="340" name="직사각형 339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44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sp>
        <p:nvSpPr>
          <p:cNvPr id="350" name="Text Box 155"/>
          <p:cNvSpPr txBox="1">
            <a:spLocks noChangeArrowheads="1"/>
          </p:cNvSpPr>
          <p:nvPr/>
        </p:nvSpPr>
        <p:spPr bwMode="auto">
          <a:xfrm>
            <a:off x="4502709" y="5049151"/>
            <a:ext cx="510653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ko-KR" altLang="en-US" sz="900" b="1" i="0" u="none" strike="noStrike" baseline="0" dirty="0" err="1" smtClean="0">
                <a:solidFill>
                  <a:srgbClr val="000000"/>
                </a:solidFill>
                <a:ea typeface="돋움"/>
              </a:rPr>
              <a:t>이중계함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51" name="왼쪽 대괄호 350"/>
          <p:cNvSpPr/>
          <p:nvPr/>
        </p:nvSpPr>
        <p:spPr>
          <a:xfrm rot="16200000" flipV="1">
            <a:off x="4716016" y="4761119"/>
            <a:ext cx="72008" cy="50405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679"/>
          <p:cNvGrpSpPr/>
          <p:nvPr/>
        </p:nvGrpSpPr>
        <p:grpSpPr>
          <a:xfrm>
            <a:off x="1636610" y="3963147"/>
            <a:ext cx="333375" cy="77342"/>
            <a:chOff x="6847681" y="3211834"/>
            <a:chExt cx="333375" cy="77342"/>
          </a:xfrm>
        </p:grpSpPr>
        <p:sp>
          <p:nvSpPr>
            <p:cNvPr id="356" name="직사각형 355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58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359" name="그룹 683"/>
          <p:cNvGrpSpPr/>
          <p:nvPr/>
        </p:nvGrpSpPr>
        <p:grpSpPr>
          <a:xfrm>
            <a:off x="1636610" y="4155036"/>
            <a:ext cx="333375" cy="77342"/>
            <a:chOff x="6847681" y="3211834"/>
            <a:chExt cx="333375" cy="77342"/>
          </a:xfrm>
        </p:grpSpPr>
        <p:sp>
          <p:nvSpPr>
            <p:cNvPr id="360" name="직사각형 359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2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365" name="그룹 698"/>
          <p:cNvGrpSpPr/>
          <p:nvPr/>
        </p:nvGrpSpPr>
        <p:grpSpPr>
          <a:xfrm>
            <a:off x="1636610" y="4932167"/>
            <a:ext cx="333375" cy="77342"/>
            <a:chOff x="6847681" y="3211834"/>
            <a:chExt cx="333375" cy="77342"/>
          </a:xfrm>
        </p:grpSpPr>
        <p:sp>
          <p:nvSpPr>
            <p:cNvPr id="366" name="직사각형 365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8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370" name="그룹 706"/>
          <p:cNvGrpSpPr/>
          <p:nvPr/>
        </p:nvGrpSpPr>
        <p:grpSpPr>
          <a:xfrm>
            <a:off x="1636610" y="5317333"/>
            <a:ext cx="333375" cy="77342"/>
            <a:chOff x="6847681" y="3211834"/>
            <a:chExt cx="333375" cy="77342"/>
          </a:xfrm>
        </p:grpSpPr>
        <p:sp>
          <p:nvSpPr>
            <p:cNvPr id="371" name="직사각형 370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73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375" name="그룹 791"/>
          <p:cNvGrpSpPr/>
          <p:nvPr/>
        </p:nvGrpSpPr>
        <p:grpSpPr>
          <a:xfrm>
            <a:off x="1636610" y="5123683"/>
            <a:ext cx="333375" cy="77342"/>
            <a:chOff x="6847681" y="3211834"/>
            <a:chExt cx="333375" cy="77342"/>
          </a:xfrm>
        </p:grpSpPr>
        <p:sp>
          <p:nvSpPr>
            <p:cNvPr id="376" name="직사각형 375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5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87" name="Text Box 155"/>
          <p:cNvSpPr txBox="1">
            <a:spLocks noChangeArrowheads="1"/>
          </p:cNvSpPr>
          <p:nvPr/>
        </p:nvSpPr>
        <p:spPr bwMode="auto">
          <a:xfrm>
            <a:off x="1540261" y="3618129"/>
            <a:ext cx="510653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ko-KR" altLang="en-US" sz="900" b="1" i="0" u="none" strike="noStrike" baseline="0" dirty="0" err="1" smtClean="0">
                <a:solidFill>
                  <a:srgbClr val="000000"/>
                </a:solidFill>
                <a:ea typeface="돋움"/>
              </a:rPr>
              <a:t>이중계함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88" name="왼쪽 대괄호 387"/>
          <p:cNvSpPr/>
          <p:nvPr/>
        </p:nvSpPr>
        <p:spPr>
          <a:xfrm rot="5400000">
            <a:off x="1763688" y="3618128"/>
            <a:ext cx="72008" cy="50405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0" name="직선 연결선 389"/>
          <p:cNvCxnSpPr/>
          <p:nvPr/>
        </p:nvCxnSpPr>
        <p:spPr>
          <a:xfrm>
            <a:off x="323528" y="6190177"/>
            <a:ext cx="6264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/>
          <p:cNvCxnSpPr/>
          <p:nvPr/>
        </p:nvCxnSpPr>
        <p:spPr>
          <a:xfrm>
            <a:off x="323528" y="6381328"/>
            <a:ext cx="640871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그룹 604"/>
          <p:cNvGrpSpPr/>
          <p:nvPr/>
        </p:nvGrpSpPr>
        <p:grpSpPr>
          <a:xfrm>
            <a:off x="4581525" y="5723731"/>
            <a:ext cx="333375" cy="77342"/>
            <a:chOff x="6847681" y="3211834"/>
            <a:chExt cx="333375" cy="77342"/>
          </a:xfrm>
        </p:grpSpPr>
        <p:sp>
          <p:nvSpPr>
            <p:cNvPr id="397" name="직사각형 396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01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408" name="그룹 612"/>
          <p:cNvGrpSpPr/>
          <p:nvPr/>
        </p:nvGrpSpPr>
        <p:grpSpPr>
          <a:xfrm>
            <a:off x="4581525" y="5915620"/>
            <a:ext cx="333375" cy="77342"/>
            <a:chOff x="6847681" y="3211834"/>
            <a:chExt cx="333375" cy="77342"/>
          </a:xfrm>
        </p:grpSpPr>
        <p:sp>
          <p:nvSpPr>
            <p:cNvPr id="409" name="직사각형 408"/>
            <p:cNvSpPr/>
            <p:nvPr/>
          </p:nvSpPr>
          <p:spPr>
            <a:xfrm>
              <a:off x="6876256" y="3212976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Oval 4010"/>
            <p:cNvSpPr>
              <a:spLocks noChangeArrowheads="1"/>
            </p:cNvSpPr>
            <p:nvPr/>
          </p:nvSpPr>
          <p:spPr bwMode="auto">
            <a:xfrm>
              <a:off x="7104856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11" name="Oval 4011"/>
            <p:cNvSpPr>
              <a:spLocks noChangeArrowheads="1"/>
            </p:cNvSpPr>
            <p:nvPr/>
          </p:nvSpPr>
          <p:spPr bwMode="auto">
            <a:xfrm>
              <a:off x="6847681" y="3211834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412" name="그룹 795"/>
          <p:cNvGrpSpPr/>
          <p:nvPr/>
        </p:nvGrpSpPr>
        <p:grpSpPr>
          <a:xfrm>
            <a:off x="4582666" y="6345013"/>
            <a:ext cx="333375" cy="76249"/>
            <a:chOff x="4549726" y="4512420"/>
            <a:chExt cx="333375" cy="76249"/>
          </a:xfrm>
        </p:grpSpPr>
        <p:sp>
          <p:nvSpPr>
            <p:cNvPr id="413" name="직사각형 412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27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428" name="그룹 796"/>
          <p:cNvGrpSpPr/>
          <p:nvPr/>
        </p:nvGrpSpPr>
        <p:grpSpPr>
          <a:xfrm>
            <a:off x="4582666" y="6157068"/>
            <a:ext cx="333375" cy="76249"/>
            <a:chOff x="4549726" y="4512420"/>
            <a:chExt cx="333375" cy="76249"/>
          </a:xfrm>
        </p:grpSpPr>
        <p:sp>
          <p:nvSpPr>
            <p:cNvPr id="429" name="직사각형 428"/>
            <p:cNvSpPr/>
            <p:nvPr/>
          </p:nvSpPr>
          <p:spPr>
            <a:xfrm>
              <a:off x="4578301" y="451356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Oval 4010"/>
            <p:cNvSpPr>
              <a:spLocks noChangeArrowheads="1"/>
            </p:cNvSpPr>
            <p:nvPr/>
          </p:nvSpPr>
          <p:spPr bwMode="auto">
            <a:xfrm>
              <a:off x="4806901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49" name="Oval 4011"/>
            <p:cNvSpPr>
              <a:spLocks noChangeArrowheads="1"/>
            </p:cNvSpPr>
            <p:nvPr/>
          </p:nvSpPr>
          <p:spPr bwMode="auto">
            <a:xfrm>
              <a:off x="4549726" y="451242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sp>
        <p:nvSpPr>
          <p:cNvPr id="455" name="TextBox 454"/>
          <p:cNvSpPr txBox="1"/>
          <p:nvPr/>
        </p:nvSpPr>
        <p:spPr>
          <a:xfrm>
            <a:off x="4589016" y="206887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 VCC L+</a:t>
            </a:r>
            <a:endParaRPr lang="ko-KR" altLang="en-US" sz="600" b="1" dirty="0" smtClean="0"/>
          </a:p>
        </p:txBody>
      </p:sp>
      <p:sp>
        <p:nvSpPr>
          <p:cNvPr id="461" name="TextBox 460"/>
          <p:cNvSpPr txBox="1"/>
          <p:nvPr/>
        </p:nvSpPr>
        <p:spPr>
          <a:xfrm>
            <a:off x="4563492" y="6031527"/>
            <a:ext cx="408806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700" b="1" dirty="0" smtClean="0"/>
              <a:t>DET L+</a:t>
            </a:r>
            <a:endParaRPr lang="ko-KR" altLang="en-US" sz="700" b="1" dirty="0" smtClean="0"/>
          </a:p>
        </p:txBody>
      </p:sp>
      <p:sp>
        <p:nvSpPr>
          <p:cNvPr id="464" name="TextBox 463"/>
          <p:cNvSpPr txBox="1"/>
          <p:nvPr/>
        </p:nvSpPr>
        <p:spPr>
          <a:xfrm>
            <a:off x="1763687" y="482271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 smtClean="0"/>
          </a:p>
        </p:txBody>
      </p:sp>
      <p:sp>
        <p:nvSpPr>
          <p:cNvPr id="466" name="TextBox 465"/>
          <p:cNvSpPr txBox="1"/>
          <p:nvPr/>
        </p:nvSpPr>
        <p:spPr>
          <a:xfrm>
            <a:off x="1763688" y="5009684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 smtClean="0"/>
          </a:p>
        </p:txBody>
      </p:sp>
      <p:sp>
        <p:nvSpPr>
          <p:cNvPr id="469" name="TextBox 468"/>
          <p:cNvSpPr txBox="1"/>
          <p:nvPr/>
        </p:nvSpPr>
        <p:spPr>
          <a:xfrm>
            <a:off x="1763688" y="5205503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9</a:t>
            </a:r>
            <a:endParaRPr lang="ko-KR" altLang="en-US" sz="800" dirty="0" smtClean="0"/>
          </a:p>
        </p:txBody>
      </p:sp>
      <p:sp>
        <p:nvSpPr>
          <p:cNvPr id="470" name="TextBox 469"/>
          <p:cNvSpPr txBox="1"/>
          <p:nvPr/>
        </p:nvSpPr>
        <p:spPr>
          <a:xfrm>
            <a:off x="1720821" y="3850939"/>
            <a:ext cx="17878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B24</a:t>
            </a:r>
            <a:endParaRPr lang="ko-KR" altLang="en-US" sz="600" b="1" dirty="0" smtClean="0"/>
          </a:p>
        </p:txBody>
      </p:sp>
      <p:sp>
        <p:nvSpPr>
          <p:cNvPr id="471" name="TextBox 470"/>
          <p:cNvSpPr txBox="1"/>
          <p:nvPr/>
        </p:nvSpPr>
        <p:spPr>
          <a:xfrm>
            <a:off x="1730348" y="4058125"/>
            <a:ext cx="206296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C24</a:t>
            </a:r>
            <a:endParaRPr lang="ko-KR" altLang="en-US" sz="600" b="1" dirty="0" smtClean="0"/>
          </a:p>
        </p:txBody>
      </p:sp>
      <p:sp>
        <p:nvSpPr>
          <p:cNvPr id="472" name="Line 3997"/>
          <p:cNvSpPr>
            <a:spLocks noChangeShapeType="1"/>
          </p:cNvSpPr>
          <p:nvPr/>
        </p:nvSpPr>
        <p:spPr bwMode="auto">
          <a:xfrm flipV="1">
            <a:off x="2555776" y="2615524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3" name="Line 3997"/>
          <p:cNvSpPr>
            <a:spLocks noChangeShapeType="1"/>
          </p:cNvSpPr>
          <p:nvPr/>
        </p:nvSpPr>
        <p:spPr bwMode="auto">
          <a:xfrm flipV="1">
            <a:off x="3651937" y="2946332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4" name="Line 3997"/>
          <p:cNvSpPr>
            <a:spLocks noChangeShapeType="1"/>
          </p:cNvSpPr>
          <p:nvPr/>
        </p:nvSpPr>
        <p:spPr bwMode="auto">
          <a:xfrm flipV="1">
            <a:off x="3665771" y="3136161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5" name="Line 3997"/>
          <p:cNvSpPr>
            <a:spLocks noChangeShapeType="1"/>
          </p:cNvSpPr>
          <p:nvPr/>
        </p:nvSpPr>
        <p:spPr bwMode="auto">
          <a:xfrm flipV="1">
            <a:off x="2555776" y="2980911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6" name="Line 3997"/>
          <p:cNvSpPr>
            <a:spLocks noChangeShapeType="1"/>
          </p:cNvSpPr>
          <p:nvPr/>
        </p:nvSpPr>
        <p:spPr bwMode="auto">
          <a:xfrm flipV="1">
            <a:off x="2558916" y="3167703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7" name="Line 3997"/>
          <p:cNvSpPr>
            <a:spLocks noChangeShapeType="1"/>
          </p:cNvSpPr>
          <p:nvPr/>
        </p:nvSpPr>
        <p:spPr bwMode="auto">
          <a:xfrm flipV="1">
            <a:off x="3651937" y="2399500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8" name="Line 3997"/>
          <p:cNvSpPr>
            <a:spLocks noChangeShapeType="1"/>
          </p:cNvSpPr>
          <p:nvPr/>
        </p:nvSpPr>
        <p:spPr bwMode="auto">
          <a:xfrm flipV="1">
            <a:off x="3655077" y="2586292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9" name="TextBox 478"/>
          <p:cNvSpPr txBox="1"/>
          <p:nvPr/>
        </p:nvSpPr>
        <p:spPr>
          <a:xfrm>
            <a:off x="979692" y="4852976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T</a:t>
            </a:r>
            <a:endParaRPr lang="ko-KR" altLang="en-US" sz="800" b="1" dirty="0" smtClean="0"/>
          </a:p>
        </p:txBody>
      </p:sp>
      <p:sp>
        <p:nvSpPr>
          <p:cNvPr id="500" name="TextBox 499"/>
          <p:cNvSpPr txBox="1"/>
          <p:nvPr/>
        </p:nvSpPr>
        <p:spPr>
          <a:xfrm>
            <a:off x="979692" y="505392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R</a:t>
            </a:r>
            <a:endParaRPr lang="ko-KR" altLang="en-US" sz="800" b="1" dirty="0" smtClean="0"/>
          </a:p>
        </p:txBody>
      </p:sp>
      <p:sp>
        <p:nvSpPr>
          <p:cNvPr id="501" name="TextBox 500"/>
          <p:cNvSpPr txBox="1"/>
          <p:nvPr/>
        </p:nvSpPr>
        <p:spPr>
          <a:xfrm>
            <a:off x="987784" y="5262972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S</a:t>
            </a:r>
            <a:endParaRPr lang="ko-KR" altLang="en-US" sz="800" b="1" dirty="0" smtClean="0"/>
          </a:p>
        </p:txBody>
      </p:sp>
      <p:sp>
        <p:nvSpPr>
          <p:cNvPr id="414" name="TextBox 413"/>
          <p:cNvSpPr txBox="1"/>
          <p:nvPr/>
        </p:nvSpPr>
        <p:spPr>
          <a:xfrm>
            <a:off x="4633465" y="449177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L+</a:t>
            </a:r>
            <a:endParaRPr lang="ko-KR" altLang="en-US" sz="600" b="1" dirty="0" smtClean="0"/>
          </a:p>
        </p:txBody>
      </p:sp>
      <p:sp>
        <p:nvSpPr>
          <p:cNvPr id="417" name="TextBox 416"/>
          <p:cNvSpPr txBox="1"/>
          <p:nvPr/>
        </p:nvSpPr>
        <p:spPr>
          <a:xfrm>
            <a:off x="4625845" y="427841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L-</a:t>
            </a:r>
            <a:endParaRPr lang="ko-KR" altLang="en-US" sz="600" b="1" dirty="0" smtClean="0"/>
          </a:p>
        </p:txBody>
      </p:sp>
      <p:sp>
        <p:nvSpPr>
          <p:cNvPr id="422" name="TextBox 421"/>
          <p:cNvSpPr txBox="1"/>
          <p:nvPr/>
        </p:nvSpPr>
        <p:spPr>
          <a:xfrm>
            <a:off x="4618225" y="404219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</a:t>
            </a:r>
            <a:r>
              <a:rPr lang="ko-KR" altLang="en-US" sz="600" b="1" dirty="0"/>
              <a:t> </a:t>
            </a:r>
            <a:r>
              <a:rPr lang="en-US" altLang="ko-KR" sz="600" b="1" dirty="0" smtClean="0"/>
              <a:t>R-</a:t>
            </a:r>
            <a:endParaRPr lang="ko-KR" altLang="en-US" sz="600" b="1" dirty="0" smtClean="0"/>
          </a:p>
        </p:txBody>
      </p:sp>
      <p:sp>
        <p:nvSpPr>
          <p:cNvPr id="425" name="TextBox 424"/>
          <p:cNvSpPr txBox="1"/>
          <p:nvPr/>
        </p:nvSpPr>
        <p:spPr>
          <a:xfrm>
            <a:off x="4618225" y="385169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</a:t>
            </a:r>
            <a:r>
              <a:rPr lang="ko-KR" altLang="en-US" sz="600" b="1" dirty="0"/>
              <a:t> </a:t>
            </a:r>
            <a:r>
              <a:rPr lang="en-US" altLang="ko-KR" sz="600" b="1" dirty="0" smtClean="0"/>
              <a:t>R+</a:t>
            </a:r>
            <a:endParaRPr lang="ko-KR" altLang="en-US" sz="600" b="1" dirty="0" smtClean="0"/>
          </a:p>
        </p:txBody>
      </p:sp>
      <p:sp>
        <p:nvSpPr>
          <p:cNvPr id="437" name="TextBox 436"/>
          <p:cNvSpPr txBox="1"/>
          <p:nvPr/>
        </p:nvSpPr>
        <p:spPr>
          <a:xfrm>
            <a:off x="4553965" y="6241077"/>
            <a:ext cx="408806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700" b="1" dirty="0" smtClean="0"/>
              <a:t>DET L-</a:t>
            </a:r>
            <a:endParaRPr lang="ko-KR" altLang="en-US" sz="700" b="1" dirty="0" smtClean="0"/>
          </a:p>
        </p:txBody>
      </p:sp>
      <p:sp>
        <p:nvSpPr>
          <p:cNvPr id="440" name="TextBox 439"/>
          <p:cNvSpPr txBox="1"/>
          <p:nvPr/>
        </p:nvSpPr>
        <p:spPr>
          <a:xfrm>
            <a:off x="4584237" y="188786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 VCC </a:t>
            </a:r>
            <a:r>
              <a:rPr lang="en-US" altLang="ko-KR" sz="600" b="1" dirty="0"/>
              <a:t>L</a:t>
            </a:r>
            <a:r>
              <a:rPr lang="en-US" altLang="ko-KR" sz="600" b="1" dirty="0" smtClean="0"/>
              <a:t>-</a:t>
            </a:r>
            <a:endParaRPr lang="ko-KR" altLang="en-US" sz="600" b="1" dirty="0" smtClean="0"/>
          </a:p>
        </p:txBody>
      </p:sp>
      <p:sp>
        <p:nvSpPr>
          <p:cNvPr id="448" name="TextBox 447"/>
          <p:cNvSpPr txBox="1"/>
          <p:nvPr/>
        </p:nvSpPr>
        <p:spPr>
          <a:xfrm>
            <a:off x="4589000" y="2540394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 VCC R-</a:t>
            </a:r>
            <a:endParaRPr lang="ko-KR" altLang="en-US" sz="600" b="1" dirty="0" smtClean="0"/>
          </a:p>
        </p:txBody>
      </p:sp>
      <p:sp>
        <p:nvSpPr>
          <p:cNvPr id="450" name="TextBox 449"/>
          <p:cNvSpPr txBox="1"/>
          <p:nvPr/>
        </p:nvSpPr>
        <p:spPr>
          <a:xfrm>
            <a:off x="4584221" y="2349858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 VCC R+</a:t>
            </a:r>
            <a:endParaRPr lang="ko-KR" altLang="en-US" sz="600" b="1" dirty="0" smtClean="0"/>
          </a:p>
        </p:txBody>
      </p:sp>
      <p:sp>
        <p:nvSpPr>
          <p:cNvPr id="451" name="TextBox 450"/>
          <p:cNvSpPr txBox="1"/>
          <p:nvPr/>
        </p:nvSpPr>
        <p:spPr>
          <a:xfrm>
            <a:off x="4553950" y="5612367"/>
            <a:ext cx="408806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700" b="1" dirty="0" smtClean="0"/>
              <a:t>DET R-</a:t>
            </a:r>
            <a:endParaRPr lang="ko-KR" altLang="en-US" sz="700" b="1" dirty="0" smtClean="0"/>
          </a:p>
        </p:txBody>
      </p:sp>
      <p:sp>
        <p:nvSpPr>
          <p:cNvPr id="452" name="TextBox 451"/>
          <p:cNvSpPr txBox="1"/>
          <p:nvPr/>
        </p:nvSpPr>
        <p:spPr>
          <a:xfrm>
            <a:off x="4553934" y="5807634"/>
            <a:ext cx="408806" cy="1077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700" b="1" dirty="0" smtClean="0"/>
              <a:t>DET R+</a:t>
            </a:r>
            <a:endParaRPr lang="ko-KR" altLang="en-US" sz="700" b="1" dirty="0" smtClean="0"/>
          </a:p>
        </p:txBody>
      </p:sp>
      <p:sp>
        <p:nvSpPr>
          <p:cNvPr id="7" name="사각형 설명선 6"/>
          <p:cNvSpPr/>
          <p:nvPr/>
        </p:nvSpPr>
        <p:spPr>
          <a:xfrm>
            <a:off x="5156302" y="1436572"/>
            <a:ext cx="1586492" cy="416040"/>
          </a:xfrm>
          <a:prstGeom prst="wedgeRectCallout">
            <a:avLst>
              <a:gd name="adj1" fmla="val -62284"/>
              <a:gd name="adj2" fmla="val 5933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이중계함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세화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L/R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방향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텅레일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붙은쪽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직선 연결선 300"/>
          <p:cNvCxnSpPr/>
          <p:nvPr/>
        </p:nvCxnSpPr>
        <p:spPr>
          <a:xfrm>
            <a:off x="3004762" y="4005066"/>
            <a:ext cx="2013694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3004762" y="4193184"/>
            <a:ext cx="215656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3006775" y="4438453"/>
            <a:ext cx="230060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endCxn id="319" idx="2"/>
          </p:cNvCxnSpPr>
          <p:nvPr/>
        </p:nvCxnSpPr>
        <p:spPr>
          <a:xfrm flipV="1">
            <a:off x="3004394" y="4622529"/>
            <a:ext cx="1836014" cy="1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954162" y="4005066"/>
            <a:ext cx="2554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/>
          <p:cNvCxnSpPr/>
          <p:nvPr/>
        </p:nvCxnSpPr>
        <p:spPr>
          <a:xfrm>
            <a:off x="639837" y="4193184"/>
            <a:ext cx="286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그룹 951"/>
          <p:cNvGrpSpPr/>
          <p:nvPr/>
        </p:nvGrpSpPr>
        <p:grpSpPr>
          <a:xfrm>
            <a:off x="3472057" y="3912867"/>
            <a:ext cx="180000" cy="180000"/>
            <a:chOff x="3472057" y="3912867"/>
            <a:chExt cx="180000" cy="180000"/>
          </a:xfrm>
        </p:grpSpPr>
        <p:sp>
          <p:nvSpPr>
            <p:cNvPr id="345" name="타원 344"/>
            <p:cNvSpPr/>
            <p:nvPr/>
          </p:nvSpPr>
          <p:spPr>
            <a:xfrm rot="16200000">
              <a:off x="3472057" y="3912867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현 345"/>
            <p:cNvSpPr/>
            <p:nvPr/>
          </p:nvSpPr>
          <p:spPr>
            <a:xfrm rot="10800000">
              <a:off x="3472057" y="3912867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1" name="그룹 950"/>
          <p:cNvGrpSpPr/>
          <p:nvPr/>
        </p:nvGrpSpPr>
        <p:grpSpPr>
          <a:xfrm>
            <a:off x="3472057" y="4100514"/>
            <a:ext cx="180000" cy="180000"/>
            <a:chOff x="3472057" y="4100514"/>
            <a:chExt cx="180000" cy="180000"/>
          </a:xfrm>
        </p:grpSpPr>
        <p:sp>
          <p:nvSpPr>
            <p:cNvPr id="338" name="타원 337"/>
            <p:cNvSpPr/>
            <p:nvPr/>
          </p:nvSpPr>
          <p:spPr>
            <a:xfrm rot="16200000">
              <a:off x="3472057" y="4100514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현 336"/>
            <p:cNvSpPr/>
            <p:nvPr/>
          </p:nvSpPr>
          <p:spPr>
            <a:xfrm rot="10800000">
              <a:off x="3472057" y="4100514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직선 연결선 362"/>
          <p:cNvCxnSpPr/>
          <p:nvPr/>
        </p:nvCxnSpPr>
        <p:spPr>
          <a:xfrm rot="5400000">
            <a:off x="2833335" y="3902672"/>
            <a:ext cx="75037" cy="2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 rot="10800000" flipV="1">
            <a:off x="2823985" y="4195290"/>
            <a:ext cx="190128" cy="4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 rot="5400000">
            <a:off x="2461315" y="4349826"/>
            <a:ext cx="54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 rot="5400000">
            <a:off x="2725833" y="4342682"/>
            <a:ext cx="1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직사각형 377"/>
          <p:cNvSpPr/>
          <p:nvPr/>
        </p:nvSpPr>
        <p:spPr>
          <a:xfrm>
            <a:off x="2463945" y="3740474"/>
            <a:ext cx="1656184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083939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4083939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83939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083939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0" name="그룹 949"/>
          <p:cNvGrpSpPr/>
          <p:nvPr/>
        </p:nvGrpSpPr>
        <p:grpSpPr>
          <a:xfrm>
            <a:off x="3472057" y="4532562"/>
            <a:ext cx="180000" cy="180000"/>
            <a:chOff x="3472057" y="4532562"/>
            <a:chExt cx="180000" cy="180000"/>
          </a:xfrm>
        </p:grpSpPr>
        <p:sp>
          <p:nvSpPr>
            <p:cNvPr id="342" name="타원 341"/>
            <p:cNvSpPr/>
            <p:nvPr/>
          </p:nvSpPr>
          <p:spPr>
            <a:xfrm>
              <a:off x="3472057" y="4532562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현 342"/>
            <p:cNvSpPr/>
            <p:nvPr/>
          </p:nvSpPr>
          <p:spPr>
            <a:xfrm rot="16200000">
              <a:off x="3472057" y="4532562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4" name="타원 313"/>
          <p:cNvSpPr/>
          <p:nvPr/>
        </p:nvSpPr>
        <p:spPr>
          <a:xfrm>
            <a:off x="2969043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969043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/>
          <p:cNvSpPr txBox="1"/>
          <p:nvPr/>
        </p:nvSpPr>
        <p:spPr>
          <a:xfrm>
            <a:off x="306134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sp>
        <p:nvSpPr>
          <p:cNvPr id="393" name="TextBox 392"/>
          <p:cNvSpPr txBox="1"/>
          <p:nvPr/>
        </p:nvSpPr>
        <p:spPr>
          <a:xfrm>
            <a:off x="306134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306134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14</a:t>
            </a:r>
            <a:endParaRPr lang="ko-KR" altLang="en-US" sz="800" dirty="0" smtClean="0"/>
          </a:p>
        </p:txBody>
      </p:sp>
      <p:sp>
        <p:nvSpPr>
          <p:cNvPr id="395" name="TextBox 394"/>
          <p:cNvSpPr txBox="1"/>
          <p:nvPr/>
        </p:nvSpPr>
        <p:spPr>
          <a:xfrm>
            <a:off x="306134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 smtClean="0"/>
          </a:p>
        </p:txBody>
      </p:sp>
      <p:sp>
        <p:nvSpPr>
          <p:cNvPr id="398" name="TextBox 397"/>
          <p:cNvSpPr txBox="1"/>
          <p:nvPr/>
        </p:nvSpPr>
        <p:spPr>
          <a:xfrm>
            <a:off x="4211960" y="3881613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PM7</a:t>
            </a:r>
            <a:endParaRPr lang="ko-KR" altLang="en-US" sz="800" dirty="0" smtClean="0"/>
          </a:p>
        </p:txBody>
      </p:sp>
      <p:sp>
        <p:nvSpPr>
          <p:cNvPr id="399" name="TextBox 398"/>
          <p:cNvSpPr txBox="1"/>
          <p:nvPr/>
        </p:nvSpPr>
        <p:spPr>
          <a:xfrm>
            <a:off x="4211960" y="4067152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PM5</a:t>
            </a:r>
            <a:endParaRPr lang="ko-KR" altLang="en-US" sz="800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2123728" y="3881613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PM8</a:t>
            </a:r>
            <a:endParaRPr lang="ko-KR" altLang="en-US" sz="800" dirty="0" smtClean="0"/>
          </a:p>
        </p:txBody>
      </p:sp>
      <p:sp>
        <p:nvSpPr>
          <p:cNvPr id="403" name="TextBox 402"/>
          <p:cNvSpPr txBox="1"/>
          <p:nvPr/>
        </p:nvSpPr>
        <p:spPr>
          <a:xfrm>
            <a:off x="2123728" y="406715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PM6</a:t>
            </a:r>
            <a:endParaRPr lang="ko-KR" altLang="en-US" sz="800" dirty="0" smtClean="0"/>
          </a:p>
        </p:txBody>
      </p:sp>
      <p:sp>
        <p:nvSpPr>
          <p:cNvPr id="379" name="타원 378"/>
          <p:cNvSpPr/>
          <p:nvPr/>
        </p:nvSpPr>
        <p:spPr>
          <a:xfrm>
            <a:off x="2431922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2430880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368808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5" name="TextBox 404"/>
          <p:cNvSpPr txBox="1"/>
          <p:nvPr/>
        </p:nvSpPr>
        <p:spPr>
          <a:xfrm>
            <a:off x="368808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6" name="TextBox 405"/>
          <p:cNvSpPr txBox="1"/>
          <p:nvPr/>
        </p:nvSpPr>
        <p:spPr>
          <a:xfrm>
            <a:off x="368808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07" name="TextBox 406"/>
          <p:cNvSpPr txBox="1"/>
          <p:nvPr/>
        </p:nvSpPr>
        <p:spPr>
          <a:xfrm>
            <a:off x="368808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31" name="TextBox 430"/>
          <p:cNvSpPr txBox="1"/>
          <p:nvPr/>
        </p:nvSpPr>
        <p:spPr>
          <a:xfrm>
            <a:off x="4211960" y="4316439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PM3</a:t>
            </a:r>
            <a:endParaRPr lang="ko-KR" altLang="en-US" sz="800" dirty="0" smtClean="0"/>
          </a:p>
        </p:txBody>
      </p:sp>
      <p:sp>
        <p:nvSpPr>
          <p:cNvPr id="432" name="TextBox 431"/>
          <p:cNvSpPr txBox="1"/>
          <p:nvPr/>
        </p:nvSpPr>
        <p:spPr>
          <a:xfrm>
            <a:off x="4211960" y="4501978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</a:t>
            </a:r>
            <a:endParaRPr lang="ko-KR" altLang="en-US" sz="800" dirty="0" smtClean="0"/>
          </a:p>
        </p:txBody>
      </p:sp>
      <p:sp>
        <p:nvSpPr>
          <p:cNvPr id="433" name="TextBox 432"/>
          <p:cNvSpPr txBox="1"/>
          <p:nvPr/>
        </p:nvSpPr>
        <p:spPr>
          <a:xfrm>
            <a:off x="242869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242869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435" name="TextBox 434"/>
          <p:cNvSpPr txBox="1"/>
          <p:nvPr/>
        </p:nvSpPr>
        <p:spPr>
          <a:xfrm>
            <a:off x="242869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 smtClean="0"/>
          </a:p>
        </p:txBody>
      </p:sp>
      <p:sp>
        <p:nvSpPr>
          <p:cNvPr id="436" name="TextBox 435"/>
          <p:cNvSpPr txBox="1"/>
          <p:nvPr/>
        </p:nvSpPr>
        <p:spPr>
          <a:xfrm>
            <a:off x="242869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 smtClean="0"/>
          </a:p>
        </p:txBody>
      </p:sp>
      <p:cxnSp>
        <p:nvCxnSpPr>
          <p:cNvPr id="480" name="직선 연결선 479"/>
          <p:cNvCxnSpPr/>
          <p:nvPr/>
        </p:nvCxnSpPr>
        <p:spPr>
          <a:xfrm rot="10800000">
            <a:off x="2852562" y="2672956"/>
            <a:ext cx="168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 rot="10800000">
            <a:off x="2846509" y="3098127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 flipH="1">
            <a:off x="3484004" y="2452715"/>
            <a:ext cx="1693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 rot="10800000">
            <a:off x="3520055" y="2898235"/>
            <a:ext cx="16839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939724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89" name="TextBox 488"/>
          <p:cNvSpPr txBox="1"/>
          <p:nvPr/>
        </p:nvSpPr>
        <p:spPr>
          <a:xfrm>
            <a:off x="2939724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490" name="TextBox 489"/>
          <p:cNvSpPr txBox="1"/>
          <p:nvPr/>
        </p:nvSpPr>
        <p:spPr>
          <a:xfrm>
            <a:off x="2939724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1" name="TextBox 490"/>
          <p:cNvSpPr txBox="1"/>
          <p:nvPr/>
        </p:nvSpPr>
        <p:spPr>
          <a:xfrm>
            <a:off x="2939724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 smtClean="0"/>
          </a:p>
        </p:txBody>
      </p:sp>
      <p:sp>
        <p:nvSpPr>
          <p:cNvPr id="492" name="TextBox 491"/>
          <p:cNvSpPr txBox="1"/>
          <p:nvPr/>
        </p:nvSpPr>
        <p:spPr>
          <a:xfrm>
            <a:off x="354371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 smtClean="0"/>
          </a:p>
        </p:txBody>
      </p:sp>
      <p:sp>
        <p:nvSpPr>
          <p:cNvPr id="493" name="TextBox 492"/>
          <p:cNvSpPr txBox="1"/>
          <p:nvPr/>
        </p:nvSpPr>
        <p:spPr>
          <a:xfrm>
            <a:off x="354371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94" name="TextBox 493"/>
          <p:cNvSpPr txBox="1"/>
          <p:nvPr/>
        </p:nvSpPr>
        <p:spPr>
          <a:xfrm>
            <a:off x="354371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3</a:t>
            </a:r>
            <a:endParaRPr lang="ko-KR" altLang="en-US" sz="800" dirty="0" smtClean="0"/>
          </a:p>
        </p:txBody>
      </p:sp>
      <p:sp>
        <p:nvSpPr>
          <p:cNvPr id="495" name="TextBox 494"/>
          <p:cNvSpPr txBox="1"/>
          <p:nvPr/>
        </p:nvSpPr>
        <p:spPr>
          <a:xfrm>
            <a:off x="354371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6" name="TextBox 495"/>
          <p:cNvSpPr txBox="1"/>
          <p:nvPr/>
        </p:nvSpPr>
        <p:spPr>
          <a:xfrm>
            <a:off x="405806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 smtClean="0"/>
          </a:p>
        </p:txBody>
      </p:sp>
      <p:sp>
        <p:nvSpPr>
          <p:cNvPr id="497" name="TextBox 496"/>
          <p:cNvSpPr txBox="1"/>
          <p:nvPr/>
        </p:nvSpPr>
        <p:spPr>
          <a:xfrm>
            <a:off x="405806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 smtClean="0"/>
          </a:p>
        </p:txBody>
      </p:sp>
      <p:sp>
        <p:nvSpPr>
          <p:cNvPr id="498" name="TextBox 497"/>
          <p:cNvSpPr txBox="1"/>
          <p:nvPr/>
        </p:nvSpPr>
        <p:spPr>
          <a:xfrm>
            <a:off x="405806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4</a:t>
            </a:r>
            <a:endParaRPr lang="ko-KR" altLang="en-US" sz="800" dirty="0" smtClean="0"/>
          </a:p>
        </p:txBody>
      </p:sp>
      <p:sp>
        <p:nvSpPr>
          <p:cNvPr id="499" name="TextBox 498"/>
          <p:cNvSpPr txBox="1"/>
          <p:nvPr/>
        </p:nvSpPr>
        <p:spPr>
          <a:xfrm>
            <a:off x="405806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cxnSp>
        <p:nvCxnSpPr>
          <p:cNvPr id="511" name="직선 연결선 510"/>
          <p:cNvCxnSpPr/>
          <p:nvPr/>
        </p:nvCxnSpPr>
        <p:spPr>
          <a:xfrm flipH="1" flipV="1">
            <a:off x="2327645" y="3102824"/>
            <a:ext cx="234897" cy="10304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/>
          <p:nvPr/>
        </p:nvCxnSpPr>
        <p:spPr>
          <a:xfrm rot="10800000">
            <a:off x="2281606" y="2661962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/>
          <p:cNvCxnSpPr/>
          <p:nvPr/>
        </p:nvCxnSpPr>
        <p:spPr>
          <a:xfrm>
            <a:off x="5450257" y="2902919"/>
            <a:ext cx="0" cy="3478831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/>
          <p:nvPr/>
        </p:nvCxnSpPr>
        <p:spPr>
          <a:xfrm flipH="1">
            <a:off x="2200275" y="3589910"/>
            <a:ext cx="2821358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 flipV="1">
            <a:off x="2200275" y="2784986"/>
            <a:ext cx="0" cy="804924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flipH="1">
            <a:off x="2329237" y="3356994"/>
            <a:ext cx="2835269" cy="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/>
          <p:cNvCxnSpPr/>
          <p:nvPr/>
        </p:nvCxnSpPr>
        <p:spPr>
          <a:xfrm flipH="1" flipV="1">
            <a:off x="2324425" y="3095300"/>
            <a:ext cx="1538" cy="26445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직선 연결선 571"/>
          <p:cNvCxnSpPr/>
          <p:nvPr/>
        </p:nvCxnSpPr>
        <p:spPr>
          <a:xfrm flipV="1">
            <a:off x="4211960" y="3094362"/>
            <a:ext cx="1095421" cy="2282"/>
          </a:xfrm>
          <a:prstGeom prst="line">
            <a:avLst/>
          </a:prstGeom>
          <a:ln w="22225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연결선 572"/>
          <p:cNvCxnSpPr/>
          <p:nvPr/>
        </p:nvCxnSpPr>
        <p:spPr>
          <a:xfrm>
            <a:off x="4416425" y="2906888"/>
            <a:ext cx="103065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>
            <a:off x="4330700" y="2655766"/>
            <a:ext cx="1969492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연결선 574"/>
          <p:cNvCxnSpPr/>
          <p:nvPr/>
        </p:nvCxnSpPr>
        <p:spPr>
          <a:xfrm>
            <a:off x="3923928" y="2477450"/>
            <a:ext cx="252028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/>
          <p:cNvCxnSpPr/>
          <p:nvPr/>
        </p:nvCxnSpPr>
        <p:spPr>
          <a:xfrm rot="5400000" flipH="1" flipV="1">
            <a:off x="4633202" y="3764077"/>
            <a:ext cx="134607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연결선 652"/>
          <p:cNvCxnSpPr/>
          <p:nvPr/>
        </p:nvCxnSpPr>
        <p:spPr>
          <a:xfrm>
            <a:off x="2267744" y="2233145"/>
            <a:ext cx="4320480" cy="1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>
            <a:off x="3009900" y="2041994"/>
            <a:ext cx="3722340" cy="0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연결선 655"/>
          <p:cNvCxnSpPr/>
          <p:nvPr/>
        </p:nvCxnSpPr>
        <p:spPr>
          <a:xfrm flipV="1">
            <a:off x="2276844" y="2226177"/>
            <a:ext cx="3078" cy="446906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 3978"/>
          <p:cNvSpPr>
            <a:spLocks noChangeArrowheads="1"/>
          </p:cNvSpPr>
          <p:nvPr/>
        </p:nvSpPr>
        <p:spPr bwMode="auto">
          <a:xfrm>
            <a:off x="2808557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39" name="Oval 3979"/>
          <p:cNvSpPr>
            <a:spLocks noChangeArrowheads="1"/>
          </p:cNvSpPr>
          <p:nvPr/>
        </p:nvSpPr>
        <p:spPr bwMode="auto">
          <a:xfrm>
            <a:off x="2551382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1" name="Oval 3981"/>
          <p:cNvSpPr>
            <a:spLocks noChangeArrowheads="1"/>
          </p:cNvSpPr>
          <p:nvPr/>
        </p:nvSpPr>
        <p:spPr bwMode="auto">
          <a:xfrm>
            <a:off x="2808557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2" name="Oval 3982"/>
          <p:cNvSpPr>
            <a:spLocks noChangeArrowheads="1"/>
          </p:cNvSpPr>
          <p:nvPr/>
        </p:nvSpPr>
        <p:spPr bwMode="auto">
          <a:xfrm>
            <a:off x="2551382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3" name="Oval 3995"/>
          <p:cNvSpPr>
            <a:spLocks noChangeArrowheads="1"/>
          </p:cNvSpPr>
          <p:nvPr/>
        </p:nvSpPr>
        <p:spPr bwMode="auto">
          <a:xfrm>
            <a:off x="2804489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4" name="Oval 3996"/>
          <p:cNvSpPr>
            <a:spLocks noChangeArrowheads="1"/>
          </p:cNvSpPr>
          <p:nvPr/>
        </p:nvSpPr>
        <p:spPr bwMode="auto">
          <a:xfrm>
            <a:off x="2547314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5" name="Line 3997"/>
          <p:cNvSpPr>
            <a:spLocks noChangeShapeType="1"/>
          </p:cNvSpPr>
          <p:nvPr/>
        </p:nvSpPr>
        <p:spPr bwMode="auto">
          <a:xfrm flipV="1">
            <a:off x="2551382" y="2420886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46" name="Oval 3998"/>
          <p:cNvSpPr>
            <a:spLocks noChangeArrowheads="1"/>
          </p:cNvSpPr>
          <p:nvPr/>
        </p:nvSpPr>
        <p:spPr bwMode="auto">
          <a:xfrm>
            <a:off x="2804489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7" name="Oval 3999"/>
          <p:cNvSpPr>
            <a:spLocks noChangeArrowheads="1"/>
          </p:cNvSpPr>
          <p:nvPr/>
        </p:nvSpPr>
        <p:spPr bwMode="auto">
          <a:xfrm>
            <a:off x="2547314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15" name="Oval 3978"/>
          <p:cNvSpPr>
            <a:spLocks noChangeArrowheads="1"/>
          </p:cNvSpPr>
          <p:nvPr/>
        </p:nvSpPr>
        <p:spPr bwMode="auto">
          <a:xfrm>
            <a:off x="3910009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6" name="Oval 3979"/>
          <p:cNvSpPr>
            <a:spLocks noChangeArrowheads="1"/>
          </p:cNvSpPr>
          <p:nvPr/>
        </p:nvSpPr>
        <p:spPr bwMode="auto">
          <a:xfrm>
            <a:off x="3652834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8" name="Oval 3981"/>
          <p:cNvSpPr>
            <a:spLocks noChangeArrowheads="1"/>
          </p:cNvSpPr>
          <p:nvPr/>
        </p:nvSpPr>
        <p:spPr bwMode="auto">
          <a:xfrm>
            <a:off x="3910009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9" name="Oval 3982"/>
          <p:cNvSpPr>
            <a:spLocks noChangeArrowheads="1"/>
          </p:cNvSpPr>
          <p:nvPr/>
        </p:nvSpPr>
        <p:spPr bwMode="auto">
          <a:xfrm>
            <a:off x="3652834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20" name="Oval 3995"/>
          <p:cNvSpPr>
            <a:spLocks noChangeArrowheads="1"/>
          </p:cNvSpPr>
          <p:nvPr/>
        </p:nvSpPr>
        <p:spPr bwMode="auto">
          <a:xfrm>
            <a:off x="3910009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1" name="Oval 3996"/>
          <p:cNvSpPr>
            <a:spLocks noChangeArrowheads="1"/>
          </p:cNvSpPr>
          <p:nvPr/>
        </p:nvSpPr>
        <p:spPr bwMode="auto">
          <a:xfrm>
            <a:off x="3652834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3" name="Oval 3998"/>
          <p:cNvSpPr>
            <a:spLocks noChangeArrowheads="1"/>
          </p:cNvSpPr>
          <p:nvPr/>
        </p:nvSpPr>
        <p:spPr bwMode="auto">
          <a:xfrm>
            <a:off x="3910009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4" name="Oval 3999"/>
          <p:cNvSpPr>
            <a:spLocks noChangeArrowheads="1"/>
          </p:cNvSpPr>
          <p:nvPr/>
        </p:nvSpPr>
        <p:spPr bwMode="auto">
          <a:xfrm>
            <a:off x="3652834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690" name="TextBox 689"/>
          <p:cNvSpPr txBox="1"/>
          <p:nvPr/>
        </p:nvSpPr>
        <p:spPr>
          <a:xfrm>
            <a:off x="2123728" y="4850757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PM11</a:t>
            </a:r>
            <a:endParaRPr lang="ko-KR" altLang="en-US" sz="800" dirty="0" smtClean="0"/>
          </a:p>
        </p:txBody>
      </p:sp>
      <p:sp>
        <p:nvSpPr>
          <p:cNvPr id="691" name="TextBox 690"/>
          <p:cNvSpPr txBox="1"/>
          <p:nvPr/>
        </p:nvSpPr>
        <p:spPr>
          <a:xfrm>
            <a:off x="2123728" y="5036296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PM10</a:t>
            </a:r>
            <a:endParaRPr lang="ko-KR" altLang="en-US" sz="800" dirty="0" smtClean="0"/>
          </a:p>
        </p:txBody>
      </p:sp>
      <p:cxnSp>
        <p:nvCxnSpPr>
          <p:cNvPr id="694" name="직선 연결선 693"/>
          <p:cNvCxnSpPr/>
          <p:nvPr/>
        </p:nvCxnSpPr>
        <p:spPr>
          <a:xfrm>
            <a:off x="971600" y="5363789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연결선 694"/>
          <p:cNvCxnSpPr/>
          <p:nvPr/>
        </p:nvCxnSpPr>
        <p:spPr>
          <a:xfrm>
            <a:off x="970037" y="5163494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/>
          <p:cNvSpPr txBox="1"/>
          <p:nvPr/>
        </p:nvSpPr>
        <p:spPr>
          <a:xfrm>
            <a:off x="2123728" y="522796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PM9</a:t>
            </a:r>
            <a:endParaRPr lang="ko-KR" altLang="en-US" sz="800" dirty="0" smtClean="0"/>
          </a:p>
        </p:txBody>
      </p:sp>
      <p:cxnSp>
        <p:nvCxnSpPr>
          <p:cNvPr id="698" name="직선 연결선 697"/>
          <p:cNvCxnSpPr/>
          <p:nvPr/>
        </p:nvCxnSpPr>
        <p:spPr>
          <a:xfrm>
            <a:off x="970037" y="4972027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/>
          <p:cNvSpPr/>
          <p:nvPr/>
        </p:nvSpPr>
        <p:spPr>
          <a:xfrm>
            <a:off x="3652834" y="4869162"/>
            <a:ext cx="360040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/>
          <p:cNvSpPr/>
          <p:nvPr/>
        </p:nvSpPr>
        <p:spPr>
          <a:xfrm>
            <a:off x="2874513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타원 691"/>
          <p:cNvSpPr/>
          <p:nvPr/>
        </p:nvSpPr>
        <p:spPr>
          <a:xfrm>
            <a:off x="2431922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타원 692"/>
          <p:cNvSpPr/>
          <p:nvPr/>
        </p:nvSpPr>
        <p:spPr>
          <a:xfrm>
            <a:off x="2430880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타원 696"/>
          <p:cNvSpPr/>
          <p:nvPr/>
        </p:nvSpPr>
        <p:spPr>
          <a:xfrm>
            <a:off x="2430880" y="531787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타원 724"/>
          <p:cNvSpPr/>
          <p:nvPr/>
        </p:nvSpPr>
        <p:spPr>
          <a:xfrm>
            <a:off x="2874513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8" name="직선 연결선 727"/>
          <p:cNvCxnSpPr/>
          <p:nvPr/>
        </p:nvCxnSpPr>
        <p:spPr>
          <a:xfrm rot="5400000" flipH="1" flipV="1">
            <a:off x="3035904" y="4800231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rot="5400000" flipH="1" flipV="1">
            <a:off x="3035905" y="4996436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연결선 729"/>
          <p:cNvCxnSpPr/>
          <p:nvPr/>
        </p:nvCxnSpPr>
        <p:spPr>
          <a:xfrm>
            <a:off x="3165050" y="5163494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연결선 731"/>
          <p:cNvCxnSpPr/>
          <p:nvPr/>
        </p:nvCxnSpPr>
        <p:spPr>
          <a:xfrm>
            <a:off x="3165050" y="4972028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타원 719"/>
          <p:cNvSpPr/>
          <p:nvPr/>
        </p:nvSpPr>
        <p:spPr>
          <a:xfrm>
            <a:off x="3125288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타원 725"/>
          <p:cNvSpPr/>
          <p:nvPr/>
        </p:nvSpPr>
        <p:spPr>
          <a:xfrm>
            <a:off x="3125288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4" name="직선 연결선 733"/>
          <p:cNvCxnSpPr/>
          <p:nvPr/>
        </p:nvCxnSpPr>
        <p:spPr>
          <a:xfrm rot="5400000">
            <a:off x="2891554" y="503232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/>
          <p:cNvSpPr txBox="1"/>
          <p:nvPr/>
        </p:nvSpPr>
        <p:spPr>
          <a:xfrm>
            <a:off x="2769292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J</a:t>
            </a:r>
            <a:endParaRPr lang="ko-KR" altLang="en-US" sz="800" dirty="0" smtClean="0"/>
          </a:p>
        </p:txBody>
      </p:sp>
      <p:sp>
        <p:nvSpPr>
          <p:cNvPr id="736" name="TextBox 735"/>
          <p:cNvSpPr txBox="1"/>
          <p:nvPr/>
        </p:nvSpPr>
        <p:spPr>
          <a:xfrm>
            <a:off x="2769292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G</a:t>
            </a:r>
            <a:endParaRPr lang="ko-KR" altLang="en-US" sz="800" dirty="0" smtClean="0"/>
          </a:p>
        </p:txBody>
      </p:sp>
      <p:sp>
        <p:nvSpPr>
          <p:cNvPr id="737" name="TextBox 736"/>
          <p:cNvSpPr txBox="1"/>
          <p:nvPr/>
        </p:nvSpPr>
        <p:spPr>
          <a:xfrm>
            <a:off x="3237679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K</a:t>
            </a:r>
            <a:endParaRPr lang="ko-KR" altLang="en-US" sz="800" dirty="0" smtClean="0"/>
          </a:p>
        </p:txBody>
      </p:sp>
      <p:sp>
        <p:nvSpPr>
          <p:cNvPr id="738" name="TextBox 737"/>
          <p:cNvSpPr txBox="1"/>
          <p:nvPr/>
        </p:nvSpPr>
        <p:spPr>
          <a:xfrm>
            <a:off x="3237679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H</a:t>
            </a:r>
            <a:endParaRPr lang="ko-KR" altLang="en-US" sz="800" dirty="0" smtClean="0"/>
          </a:p>
        </p:txBody>
      </p:sp>
      <p:sp>
        <p:nvSpPr>
          <p:cNvPr id="739" name="TextBox 738"/>
          <p:cNvSpPr txBox="1"/>
          <p:nvPr/>
        </p:nvSpPr>
        <p:spPr>
          <a:xfrm>
            <a:off x="3728364" y="4902500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U</a:t>
            </a:r>
            <a:endParaRPr lang="ko-KR" altLang="en-US" sz="800" dirty="0" smtClean="0"/>
          </a:p>
        </p:txBody>
      </p:sp>
      <p:sp>
        <p:nvSpPr>
          <p:cNvPr id="740" name="TextBox 739"/>
          <p:cNvSpPr txBox="1"/>
          <p:nvPr/>
        </p:nvSpPr>
        <p:spPr>
          <a:xfrm>
            <a:off x="3728364" y="5088039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V</a:t>
            </a:r>
            <a:endParaRPr lang="ko-KR" altLang="en-US" sz="800" dirty="0" smtClean="0"/>
          </a:p>
        </p:txBody>
      </p:sp>
      <p:sp>
        <p:nvSpPr>
          <p:cNvPr id="741" name="TextBox 740"/>
          <p:cNvSpPr txBox="1"/>
          <p:nvPr/>
        </p:nvSpPr>
        <p:spPr>
          <a:xfrm>
            <a:off x="3728364" y="5279705"/>
            <a:ext cx="2125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W</a:t>
            </a:r>
            <a:endParaRPr lang="ko-KR" altLang="en-US" sz="800" dirty="0" smtClean="0"/>
          </a:p>
        </p:txBody>
      </p:sp>
      <p:sp>
        <p:nvSpPr>
          <p:cNvPr id="715" name="타원 714"/>
          <p:cNvSpPr/>
          <p:nvPr/>
        </p:nvSpPr>
        <p:spPr>
          <a:xfrm>
            <a:off x="3619099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/>
          <p:cNvSpPr/>
          <p:nvPr/>
        </p:nvSpPr>
        <p:spPr>
          <a:xfrm>
            <a:off x="3619099" y="5315696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3" name="직선 연결선 742"/>
          <p:cNvCxnSpPr/>
          <p:nvPr/>
        </p:nvCxnSpPr>
        <p:spPr>
          <a:xfrm>
            <a:off x="3489472" y="126875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>
            <a:off x="3489472" y="90871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연결선 749"/>
          <p:cNvCxnSpPr/>
          <p:nvPr/>
        </p:nvCxnSpPr>
        <p:spPr>
          <a:xfrm flipV="1">
            <a:off x="5868144" y="692696"/>
            <a:ext cx="13681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직선 연결선 758"/>
          <p:cNvCxnSpPr/>
          <p:nvPr/>
        </p:nvCxnSpPr>
        <p:spPr>
          <a:xfrm>
            <a:off x="3818300" y="1478060"/>
            <a:ext cx="0" cy="1728192"/>
          </a:xfrm>
          <a:prstGeom prst="line">
            <a:avLst/>
          </a:prstGeom>
          <a:ln w="15875">
            <a:solidFill>
              <a:srgbClr val="00FF00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직선 연결선 759"/>
          <p:cNvCxnSpPr/>
          <p:nvPr/>
        </p:nvCxnSpPr>
        <p:spPr>
          <a:xfrm flipH="1">
            <a:off x="2718842" y="692696"/>
            <a:ext cx="1" cy="252028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9" name="그룹 948"/>
          <p:cNvGrpSpPr/>
          <p:nvPr/>
        </p:nvGrpSpPr>
        <p:grpSpPr>
          <a:xfrm>
            <a:off x="3686546" y="1196752"/>
            <a:ext cx="254320" cy="216024"/>
            <a:chOff x="3686546" y="1196752"/>
            <a:chExt cx="254320" cy="216024"/>
          </a:xfrm>
        </p:grpSpPr>
        <p:sp>
          <p:nvSpPr>
            <p:cNvPr id="757" name="현 756"/>
            <p:cNvSpPr/>
            <p:nvPr/>
          </p:nvSpPr>
          <p:spPr>
            <a:xfrm rot="16200000" flipV="1">
              <a:off x="3703882" y="1196752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9" name="직선 연결선 788"/>
            <p:cNvCxnSpPr/>
            <p:nvPr/>
          </p:nvCxnSpPr>
          <p:spPr>
            <a:xfrm>
              <a:off x="3686546" y="1307778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8" name="그룹 947"/>
          <p:cNvGrpSpPr/>
          <p:nvPr/>
        </p:nvGrpSpPr>
        <p:grpSpPr>
          <a:xfrm>
            <a:off x="3686546" y="755178"/>
            <a:ext cx="254320" cy="216024"/>
            <a:chOff x="3686546" y="755178"/>
            <a:chExt cx="254320" cy="216024"/>
          </a:xfrm>
        </p:grpSpPr>
        <p:sp>
          <p:nvSpPr>
            <p:cNvPr id="773" name="현 772"/>
            <p:cNvSpPr/>
            <p:nvPr/>
          </p:nvSpPr>
          <p:spPr>
            <a:xfrm rot="5400000">
              <a:off x="3703882" y="755178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1" name="직선 연결선 790"/>
            <p:cNvCxnSpPr/>
            <p:nvPr/>
          </p:nvCxnSpPr>
          <p:spPr>
            <a:xfrm>
              <a:off x="3686546" y="865212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4" name="타원 713"/>
          <p:cNvSpPr/>
          <p:nvPr/>
        </p:nvSpPr>
        <p:spPr>
          <a:xfrm>
            <a:off x="3620141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7" name="그룹 946"/>
          <p:cNvGrpSpPr/>
          <p:nvPr/>
        </p:nvGrpSpPr>
        <p:grpSpPr>
          <a:xfrm>
            <a:off x="3472057" y="4345683"/>
            <a:ext cx="180000" cy="180000"/>
            <a:chOff x="3472057" y="4345683"/>
            <a:chExt cx="180000" cy="180000"/>
          </a:xfrm>
        </p:grpSpPr>
        <p:sp>
          <p:nvSpPr>
            <p:cNvPr id="291" name="타원 290"/>
            <p:cNvSpPr/>
            <p:nvPr/>
          </p:nvSpPr>
          <p:spPr>
            <a:xfrm>
              <a:off x="3472057" y="4345683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현 289"/>
            <p:cNvSpPr/>
            <p:nvPr/>
          </p:nvSpPr>
          <p:spPr>
            <a:xfrm rot="16200000">
              <a:off x="3472057" y="4345683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9" name="TextBox 808"/>
          <p:cNvSpPr txBox="1"/>
          <p:nvPr/>
        </p:nvSpPr>
        <p:spPr>
          <a:xfrm>
            <a:off x="2987823" y="692694"/>
            <a:ext cx="998385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VCC_G(</a:t>
            </a:r>
            <a:r>
              <a:rPr lang="ko-KR" altLang="en-US" sz="800" b="1" dirty="0" smtClean="0"/>
              <a:t>좌측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sp>
        <p:nvSpPr>
          <p:cNvPr id="810" name="TextBox 809"/>
          <p:cNvSpPr txBox="1"/>
          <p:nvPr/>
        </p:nvSpPr>
        <p:spPr>
          <a:xfrm>
            <a:off x="2987824" y="1268758"/>
            <a:ext cx="998384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VCC_D(</a:t>
            </a:r>
            <a:r>
              <a:rPr lang="ko-KR" altLang="en-US" sz="800" b="1" dirty="0" smtClean="0"/>
              <a:t>우측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cxnSp>
        <p:nvCxnSpPr>
          <p:cNvPr id="819" name="직선 연결선 818"/>
          <p:cNvCxnSpPr>
            <a:stCxn id="832" idx="7"/>
          </p:cNvCxnSpPr>
          <p:nvPr/>
        </p:nvCxnSpPr>
        <p:spPr>
          <a:xfrm flipH="1" flipV="1">
            <a:off x="4144715" y="975967"/>
            <a:ext cx="727" cy="84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연결선 820"/>
          <p:cNvCxnSpPr/>
          <p:nvPr/>
        </p:nvCxnSpPr>
        <p:spPr>
          <a:xfrm rot="10800000">
            <a:off x="4082105" y="105273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/>
          <p:cNvCxnSpPr/>
          <p:nvPr/>
        </p:nvCxnSpPr>
        <p:spPr>
          <a:xfrm rot="5400000">
            <a:off x="3938089" y="105273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6" name="그룹 945"/>
          <p:cNvGrpSpPr/>
          <p:nvPr/>
        </p:nvGrpSpPr>
        <p:grpSpPr>
          <a:xfrm>
            <a:off x="4139951" y="1700808"/>
            <a:ext cx="618083" cy="144016"/>
            <a:chOff x="4139951" y="1700808"/>
            <a:chExt cx="618083" cy="144016"/>
          </a:xfrm>
        </p:grpSpPr>
        <p:sp>
          <p:nvSpPr>
            <p:cNvPr id="746" name="직사각형 745"/>
            <p:cNvSpPr/>
            <p:nvPr/>
          </p:nvSpPr>
          <p:spPr>
            <a:xfrm>
              <a:off x="4308033" y="1737279"/>
              <a:ext cx="77892" cy="71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직사각형 744"/>
            <p:cNvSpPr/>
            <p:nvPr/>
          </p:nvSpPr>
          <p:spPr>
            <a:xfrm>
              <a:off x="4375437" y="1700808"/>
              <a:ext cx="382597" cy="144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MJ81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15" name="직선 연결선 814"/>
            <p:cNvCxnSpPr>
              <a:stCxn id="746" idx="1"/>
            </p:cNvCxnSpPr>
            <p:nvPr/>
          </p:nvCxnSpPr>
          <p:spPr>
            <a:xfrm rot="10800000" flipV="1">
              <a:off x="4154367" y="1772944"/>
              <a:ext cx="153667" cy="45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/>
            <p:cNvCxnSpPr>
              <a:stCxn id="746" idx="1"/>
            </p:cNvCxnSpPr>
            <p:nvPr/>
          </p:nvCxnSpPr>
          <p:spPr>
            <a:xfrm rot="10800000">
              <a:off x="4154367" y="1729614"/>
              <a:ext cx="153667" cy="43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타원 831"/>
            <p:cNvSpPr/>
            <p:nvPr/>
          </p:nvSpPr>
          <p:spPr>
            <a:xfrm flipH="1" flipV="1">
              <a:off x="4139951" y="1804967"/>
              <a:ext cx="37496" cy="2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/>
            <p:cNvSpPr/>
            <p:nvPr/>
          </p:nvSpPr>
          <p:spPr>
            <a:xfrm flipH="1" flipV="1">
              <a:off x="4142431" y="1719920"/>
              <a:ext cx="37496" cy="2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1" name="직선 연결선 850"/>
          <p:cNvCxnSpPr>
            <a:endCxn id="401" idx="2"/>
          </p:cNvCxnSpPr>
          <p:nvPr/>
        </p:nvCxnSpPr>
        <p:spPr>
          <a:xfrm>
            <a:off x="827584" y="5761537"/>
            <a:ext cx="3753941" cy="294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연결선 851"/>
          <p:cNvCxnSpPr>
            <a:endCxn id="410" idx="6"/>
          </p:cNvCxnSpPr>
          <p:nvPr/>
        </p:nvCxnSpPr>
        <p:spPr>
          <a:xfrm>
            <a:off x="827584" y="5949280"/>
            <a:ext cx="4087316" cy="444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직선 연결선 854"/>
          <p:cNvCxnSpPr/>
          <p:nvPr/>
        </p:nvCxnSpPr>
        <p:spPr>
          <a:xfrm>
            <a:off x="6732239" y="2046861"/>
            <a:ext cx="0" cy="2563239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연결선 855"/>
          <p:cNvCxnSpPr/>
          <p:nvPr/>
        </p:nvCxnSpPr>
        <p:spPr>
          <a:xfrm flipV="1">
            <a:off x="6297015" y="2652713"/>
            <a:ext cx="0" cy="135731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 856"/>
          <p:cNvCxnSpPr/>
          <p:nvPr/>
        </p:nvCxnSpPr>
        <p:spPr>
          <a:xfrm flipV="1">
            <a:off x="6444208" y="2478658"/>
            <a:ext cx="0" cy="348081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연결선 857"/>
          <p:cNvCxnSpPr/>
          <p:nvPr/>
        </p:nvCxnSpPr>
        <p:spPr>
          <a:xfrm rot="5400000" flipH="1" flipV="1">
            <a:off x="4609267" y="4208377"/>
            <a:ext cx="3957911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Text Box 115"/>
          <p:cNvSpPr txBox="1">
            <a:spLocks noChangeArrowheads="1"/>
          </p:cNvSpPr>
          <p:nvPr/>
        </p:nvSpPr>
        <p:spPr bwMode="auto">
          <a:xfrm>
            <a:off x="925783" y="562933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sp>
        <p:nvSpPr>
          <p:cNvPr id="908" name="Text Box 116"/>
          <p:cNvSpPr txBox="1">
            <a:spLocks noChangeArrowheads="1"/>
          </p:cNvSpPr>
          <p:nvPr/>
        </p:nvSpPr>
        <p:spPr bwMode="auto">
          <a:xfrm>
            <a:off x="909117" y="5815665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grpSp>
        <p:nvGrpSpPr>
          <p:cNvPr id="945" name="그룹 944"/>
          <p:cNvGrpSpPr/>
          <p:nvPr/>
        </p:nvGrpSpPr>
        <p:grpSpPr>
          <a:xfrm>
            <a:off x="539552" y="5677123"/>
            <a:ext cx="320624" cy="340990"/>
            <a:chOff x="539552" y="5677123"/>
            <a:chExt cx="320624" cy="340990"/>
          </a:xfrm>
        </p:grpSpPr>
        <p:sp>
          <p:nvSpPr>
            <p:cNvPr id="922" name="Oval 4460"/>
            <p:cNvSpPr>
              <a:spLocks noChangeArrowheads="1"/>
            </p:cNvSpPr>
            <p:nvPr/>
          </p:nvSpPr>
          <p:spPr bwMode="auto">
            <a:xfrm>
              <a:off x="804268" y="5727476"/>
              <a:ext cx="55908" cy="5590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sp>
          <p:nvSpPr>
            <p:cNvPr id="923" name="Oval 4461"/>
            <p:cNvSpPr>
              <a:spLocks noChangeArrowheads="1"/>
            </p:cNvSpPr>
            <p:nvPr/>
          </p:nvSpPr>
          <p:spPr bwMode="auto">
            <a:xfrm>
              <a:off x="804268" y="5915372"/>
              <a:ext cx="55908" cy="5542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grpSp>
          <p:nvGrpSpPr>
            <p:cNvPr id="23" name="그룹 923"/>
            <p:cNvGrpSpPr/>
            <p:nvPr/>
          </p:nvGrpSpPr>
          <p:grpSpPr>
            <a:xfrm>
              <a:off x="539552" y="5677123"/>
              <a:ext cx="288032" cy="340990"/>
              <a:chOff x="1475656" y="5589240"/>
              <a:chExt cx="384367" cy="340990"/>
            </a:xfrm>
          </p:grpSpPr>
          <p:sp>
            <p:nvSpPr>
              <p:cNvPr id="925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</p:sp>
          <p:sp>
            <p:nvSpPr>
              <p:cNvPr id="926" name="Line 4457"/>
              <p:cNvSpPr>
                <a:spLocks noChangeShapeType="1"/>
              </p:cNvSpPr>
              <p:nvPr/>
            </p:nvSpPr>
            <p:spPr bwMode="auto">
              <a:xfrm flipH="1">
                <a:off x="1662659" y="5589240"/>
                <a:ext cx="176399" cy="16068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7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8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9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</p:grpSp>
      </p:grpSp>
      <p:grpSp>
        <p:nvGrpSpPr>
          <p:cNvPr id="944" name="그룹 943"/>
          <p:cNvGrpSpPr/>
          <p:nvPr/>
        </p:nvGrpSpPr>
        <p:grpSpPr>
          <a:xfrm>
            <a:off x="35496" y="6109171"/>
            <a:ext cx="320624" cy="340990"/>
            <a:chOff x="35496" y="6109171"/>
            <a:chExt cx="320624" cy="340990"/>
          </a:xfrm>
        </p:grpSpPr>
        <p:sp>
          <p:nvSpPr>
            <p:cNvPr id="931" name="Oval 4460"/>
            <p:cNvSpPr>
              <a:spLocks noChangeArrowheads="1"/>
            </p:cNvSpPr>
            <p:nvPr/>
          </p:nvSpPr>
          <p:spPr bwMode="auto">
            <a:xfrm>
              <a:off x="300212" y="6159524"/>
              <a:ext cx="55908" cy="55908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932" name="Oval 4461"/>
            <p:cNvSpPr>
              <a:spLocks noChangeArrowheads="1"/>
            </p:cNvSpPr>
            <p:nvPr/>
          </p:nvSpPr>
          <p:spPr bwMode="auto">
            <a:xfrm>
              <a:off x="300212" y="6347420"/>
              <a:ext cx="55908" cy="5542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grpSp>
          <p:nvGrpSpPr>
            <p:cNvPr id="25" name="그룹 932"/>
            <p:cNvGrpSpPr/>
            <p:nvPr/>
          </p:nvGrpSpPr>
          <p:grpSpPr>
            <a:xfrm>
              <a:off x="35496" y="6109171"/>
              <a:ext cx="288032" cy="340990"/>
              <a:chOff x="1475656" y="5589240"/>
              <a:chExt cx="384367" cy="340990"/>
            </a:xfrm>
            <a:solidFill>
              <a:srgbClr val="0070C0"/>
            </a:solidFill>
          </p:grpSpPr>
          <p:sp>
            <p:nvSpPr>
              <p:cNvPr id="934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sp>
          <p:sp>
            <p:nvSpPr>
              <p:cNvPr id="935" name="Line 4457"/>
              <p:cNvSpPr>
                <a:spLocks noChangeShapeType="1"/>
              </p:cNvSpPr>
              <p:nvPr/>
            </p:nvSpPr>
            <p:spPr bwMode="auto">
              <a:xfrm flipH="1">
                <a:off x="1667773" y="5589241"/>
                <a:ext cx="171286" cy="157262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6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7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8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</p:grpSp>
      </p:grpSp>
      <p:sp>
        <p:nvSpPr>
          <p:cNvPr id="965" name="Freeform 154"/>
          <p:cNvSpPr>
            <a:spLocks/>
          </p:cNvSpPr>
          <p:nvPr/>
        </p:nvSpPr>
        <p:spPr bwMode="auto">
          <a:xfrm>
            <a:off x="643955" y="3912208"/>
            <a:ext cx="266700" cy="227943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3"/>
              </a:cxn>
              <a:cxn ang="0">
                <a:pos x="19" y="39"/>
              </a:cxn>
              <a:cxn ang="0">
                <a:pos x="27" y="21"/>
              </a:cxn>
            </a:cxnLst>
            <a:rect l="0" t="0" r="r" b="b"/>
            <a:pathLst>
              <a:path w="27" h="42">
                <a:moveTo>
                  <a:pt x="0" y="20"/>
                </a:moveTo>
                <a:cubicBezTo>
                  <a:pt x="2" y="10"/>
                  <a:pt x="5" y="0"/>
                  <a:pt x="8" y="3"/>
                </a:cubicBezTo>
                <a:cubicBezTo>
                  <a:pt x="11" y="6"/>
                  <a:pt x="16" y="36"/>
                  <a:pt x="19" y="39"/>
                </a:cubicBezTo>
                <a:cubicBezTo>
                  <a:pt x="22" y="42"/>
                  <a:pt x="26" y="24"/>
                  <a:pt x="27" y="2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66" name="Text Box 155"/>
          <p:cNvSpPr txBox="1">
            <a:spLocks noChangeArrowheads="1"/>
          </p:cNvSpPr>
          <p:nvPr/>
        </p:nvSpPr>
        <p:spPr bwMode="auto">
          <a:xfrm>
            <a:off x="56886" y="4042792"/>
            <a:ext cx="372794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i="0" u="none" strike="noStrike" baseline="0" dirty="0">
                <a:solidFill>
                  <a:srgbClr val="000000"/>
                </a:solidFill>
                <a:ea typeface="돋움"/>
              </a:rPr>
              <a:t>24VDC</a:t>
            </a:r>
          </a:p>
        </p:txBody>
      </p:sp>
      <p:sp>
        <p:nvSpPr>
          <p:cNvPr id="967" name="Text Box 156"/>
          <p:cNvSpPr txBox="1">
            <a:spLocks noChangeArrowheads="1"/>
          </p:cNvSpPr>
          <p:nvPr/>
        </p:nvSpPr>
        <p:spPr bwMode="auto">
          <a:xfrm>
            <a:off x="450877" y="4107433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-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68" name="Text Box 157"/>
          <p:cNvSpPr txBox="1">
            <a:spLocks noChangeArrowheads="1"/>
          </p:cNvSpPr>
          <p:nvPr/>
        </p:nvSpPr>
        <p:spPr bwMode="auto">
          <a:xfrm>
            <a:off x="434405" y="3936219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+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70" name="Oval 4372"/>
          <p:cNvSpPr>
            <a:spLocks noChangeArrowheads="1"/>
          </p:cNvSpPr>
          <p:nvPr/>
        </p:nvSpPr>
        <p:spPr bwMode="auto">
          <a:xfrm>
            <a:off x="9106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1" name="Oval 4373"/>
          <p:cNvSpPr>
            <a:spLocks noChangeArrowheads="1"/>
          </p:cNvSpPr>
          <p:nvPr/>
        </p:nvSpPr>
        <p:spPr bwMode="auto">
          <a:xfrm>
            <a:off x="6058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2" name="Oval 4374"/>
          <p:cNvSpPr>
            <a:spLocks noChangeArrowheads="1"/>
          </p:cNvSpPr>
          <p:nvPr/>
        </p:nvSpPr>
        <p:spPr bwMode="auto">
          <a:xfrm>
            <a:off x="605855" y="415505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5" name="Text Box 155"/>
          <p:cNvSpPr txBox="1">
            <a:spLocks noChangeArrowheads="1"/>
          </p:cNvSpPr>
          <p:nvPr/>
        </p:nvSpPr>
        <p:spPr bwMode="auto">
          <a:xfrm>
            <a:off x="537836" y="5471552"/>
            <a:ext cx="303866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dirty="0" smtClean="0">
                <a:solidFill>
                  <a:srgbClr val="000000"/>
                </a:solidFill>
                <a:ea typeface="돋움"/>
              </a:rPr>
              <a:t>PL</a:t>
            </a: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6" name="Text Box 155"/>
          <p:cNvSpPr txBox="1">
            <a:spLocks noChangeArrowheads="1"/>
          </p:cNvSpPr>
          <p:nvPr/>
        </p:nvSpPr>
        <p:spPr bwMode="auto">
          <a:xfrm>
            <a:off x="19279" y="5903747"/>
            <a:ext cx="318292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PRKR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7" name="Text Box 115"/>
          <p:cNvSpPr txBox="1">
            <a:spLocks noChangeArrowheads="1"/>
          </p:cNvSpPr>
          <p:nvPr/>
        </p:nvSpPr>
        <p:spPr bwMode="auto">
          <a:xfrm>
            <a:off x="396155" y="6053417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dirty="0" smtClean="0">
                <a:solidFill>
                  <a:srgbClr val="0070C0"/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978" name="Text Box 116"/>
          <p:cNvSpPr txBox="1">
            <a:spLocks noChangeArrowheads="1"/>
          </p:cNvSpPr>
          <p:nvPr/>
        </p:nvSpPr>
        <p:spPr bwMode="auto">
          <a:xfrm>
            <a:off x="412823" y="623975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70C0"/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1005" name="직사각형 1004"/>
          <p:cNvSpPr/>
          <p:nvPr/>
        </p:nvSpPr>
        <p:spPr>
          <a:xfrm>
            <a:off x="251520" y="4869160"/>
            <a:ext cx="72008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기계</a:t>
            </a:r>
            <a:r>
              <a:rPr lang="ko-KR" altLang="en-US" sz="800" dirty="0">
                <a:solidFill>
                  <a:schemeClr val="tx1"/>
                </a:solidFill>
              </a:rPr>
              <a:t>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220V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모터전원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11" name="직선 연결선 1010"/>
          <p:cNvCxnSpPr/>
          <p:nvPr/>
        </p:nvCxnSpPr>
        <p:spPr>
          <a:xfrm rot="5400000">
            <a:off x="-1562372" y="3802732"/>
            <a:ext cx="5644008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TextBox 1011"/>
          <p:cNvSpPr txBox="1"/>
          <p:nvPr/>
        </p:nvSpPr>
        <p:spPr>
          <a:xfrm>
            <a:off x="611560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smtClean="0"/>
              <a:t>기계실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1338317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err="1" smtClean="0"/>
              <a:t>선로변</a:t>
            </a:r>
            <a:endParaRPr lang="ko-KR" altLang="en-US" sz="1000" b="1" dirty="0" smtClean="0"/>
          </a:p>
        </p:txBody>
      </p:sp>
      <p:sp>
        <p:nvSpPr>
          <p:cNvPr id="1021" name="TextBox 1020"/>
          <p:cNvSpPr txBox="1"/>
          <p:nvPr/>
        </p:nvSpPr>
        <p:spPr>
          <a:xfrm>
            <a:off x="88454" y="77837"/>
            <a:ext cx="8948042" cy="307777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  <a:prstDash val="sysDot"/>
          </a:ln>
        </p:spPr>
        <p:txBody>
          <a:bodyPr vert="horz" wrap="square" rtlCol="0">
            <a:spAutoFit/>
          </a:bodyPr>
          <a:lstStyle/>
          <a:p>
            <a:r>
              <a:rPr lang="en-US" altLang="ko-KR" sz="1400" b="1" dirty="0" smtClean="0">
                <a:latin typeface="맑은 고딕"/>
                <a:ea typeface="맑은 고딕"/>
              </a:rPr>
              <a:t>■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첨단부</a:t>
            </a:r>
            <a:r>
              <a:rPr lang="en-US" altLang="ko-KR" sz="1400" b="1" dirty="0" smtClean="0">
                <a:latin typeface="맑은 고딕"/>
                <a:ea typeface="맑은 고딕"/>
              </a:rPr>
              <a:t>_ MJ81 </a:t>
            </a:r>
            <a:r>
              <a:rPr lang="ko-KR" altLang="en-US" sz="1400" b="1" dirty="0" smtClean="0">
                <a:latin typeface="맑은 고딕"/>
                <a:ea typeface="맑은 고딕"/>
              </a:rPr>
              <a:t>내부 </a:t>
            </a:r>
            <a:r>
              <a:rPr lang="ko-KR" altLang="en-US" sz="1400" b="1" dirty="0" smtClean="0"/>
              <a:t>결선도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개선 후</a:t>
            </a:r>
            <a:r>
              <a:rPr lang="en-US" altLang="ko-KR" sz="1400" b="1" dirty="0" smtClean="0"/>
              <a:t>)_</a:t>
            </a:r>
            <a:r>
              <a:rPr lang="ko-KR" altLang="en-US" sz="1400" b="1" dirty="0" smtClean="0"/>
              <a:t>대전역</a:t>
            </a:r>
            <a:r>
              <a:rPr lang="ko-KR" altLang="en-US" sz="1000" b="1" dirty="0"/>
              <a:t> </a:t>
            </a:r>
            <a:r>
              <a:rPr lang="en-US" altLang="ko-KR" sz="1200" b="1" dirty="0" smtClean="0"/>
              <a:t>N68Ap </a:t>
            </a:r>
            <a:r>
              <a:rPr lang="ko-KR" altLang="en-US" sz="1200" b="1" dirty="0"/>
              <a:t>시범설치</a:t>
            </a:r>
            <a:endPara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2" name="Text Box 155"/>
          <p:cNvSpPr txBox="1">
            <a:spLocks noChangeArrowheads="1"/>
          </p:cNvSpPr>
          <p:nvPr/>
        </p:nvSpPr>
        <p:spPr bwMode="auto">
          <a:xfrm>
            <a:off x="1259632" y="2636912"/>
            <a:ext cx="86651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여자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: 1, 5</a:t>
            </a:r>
          </a:p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낙하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baseline="0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: 8, 4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cxnSp>
        <p:nvCxnSpPr>
          <p:cNvPr id="1027" name="직선 연결선 1026"/>
          <p:cNvCxnSpPr/>
          <p:nvPr/>
        </p:nvCxnSpPr>
        <p:spPr>
          <a:xfrm rot="10800000">
            <a:off x="2730550" y="4624958"/>
            <a:ext cx="273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/>
          <p:nvPr/>
        </p:nvCxnSpPr>
        <p:spPr>
          <a:xfrm rot="10800000">
            <a:off x="2821038" y="4437236"/>
            <a:ext cx="183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타원 352"/>
          <p:cNvSpPr/>
          <p:nvPr/>
        </p:nvSpPr>
        <p:spPr>
          <a:xfrm>
            <a:off x="2969043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969043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 Box 155"/>
          <p:cNvSpPr txBox="1">
            <a:spLocks noChangeArrowheads="1"/>
          </p:cNvSpPr>
          <p:nvPr/>
        </p:nvSpPr>
        <p:spPr bwMode="auto">
          <a:xfrm>
            <a:off x="2011714" y="4509120"/>
            <a:ext cx="400046" cy="18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1050" b="1" i="0" u="none" strike="noStrike" baseline="0" dirty="0" smtClean="0">
                <a:solidFill>
                  <a:srgbClr val="000000"/>
                </a:solidFill>
                <a:ea typeface="돋움"/>
              </a:rPr>
              <a:t>MJ81</a:t>
            </a:r>
            <a:endParaRPr lang="en-US" altLang="ko-KR" sz="105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06" name="오른쪽 화살표 305"/>
          <p:cNvSpPr/>
          <p:nvPr/>
        </p:nvSpPr>
        <p:spPr>
          <a:xfrm>
            <a:off x="3203848" y="98072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오른쪽 화살표 306"/>
          <p:cNvSpPr/>
          <p:nvPr/>
        </p:nvSpPr>
        <p:spPr>
          <a:xfrm>
            <a:off x="4499992" y="936428"/>
            <a:ext cx="2378603" cy="288032"/>
          </a:xfrm>
          <a:prstGeom prst="rightArrow">
            <a:avLst>
              <a:gd name="adj1" fmla="val 50000"/>
              <a:gd name="adj2" fmla="val 6924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직선 연결선 455"/>
          <p:cNvCxnSpPr/>
          <p:nvPr/>
        </p:nvCxnSpPr>
        <p:spPr>
          <a:xfrm>
            <a:off x="2699792" y="692696"/>
            <a:ext cx="1099170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538092" y="1882925"/>
            <a:ext cx="432048" cy="4637086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22" name="직사각형 521"/>
          <p:cNvSpPr/>
          <p:nvPr/>
        </p:nvSpPr>
        <p:spPr>
          <a:xfrm>
            <a:off x="1585764" y="3573016"/>
            <a:ext cx="432048" cy="2016224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4" name="직선 연결선 523"/>
          <p:cNvCxnSpPr/>
          <p:nvPr/>
        </p:nvCxnSpPr>
        <p:spPr>
          <a:xfrm flipV="1">
            <a:off x="5868144" y="404664"/>
            <a:ext cx="108012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 rot="19462605">
            <a:off x="4296021" y="427528"/>
            <a:ext cx="45719" cy="2542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 flipH="1">
            <a:off x="4372643" y="1523450"/>
            <a:ext cx="45719" cy="18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91036"/>
              </p:ext>
            </p:extLst>
          </p:nvPr>
        </p:nvGraphicFramePr>
        <p:xfrm>
          <a:off x="3995936" y="64926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50958"/>
              </p:ext>
            </p:extLst>
          </p:nvPr>
        </p:nvGraphicFramePr>
        <p:xfrm>
          <a:off x="3995936" y="129314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8" name="직선 연결선 307"/>
          <p:cNvCxnSpPr/>
          <p:nvPr/>
        </p:nvCxnSpPr>
        <p:spPr>
          <a:xfrm>
            <a:off x="3491880" y="946820"/>
            <a:ext cx="2304256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5796136" y="85576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4553478" y="980726"/>
            <a:ext cx="130356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000" b="1" dirty="0" smtClean="0"/>
              <a:t>R</a:t>
            </a:r>
            <a:r>
              <a:rPr lang="ko-KR" altLang="en-US" sz="1000" b="1" dirty="0" smtClean="0"/>
              <a:t>방향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오른쪽 개통</a:t>
            </a:r>
            <a:r>
              <a:rPr lang="en-US" altLang="ko-KR" sz="1000" b="1" dirty="0" smtClean="0"/>
              <a:t>)</a:t>
            </a:r>
            <a:endParaRPr lang="ko-KR" altLang="en-US" sz="1000" b="1" dirty="0" smtClean="0"/>
          </a:p>
        </p:txBody>
      </p:sp>
      <p:cxnSp>
        <p:nvCxnSpPr>
          <p:cNvPr id="298" name="직선 연결선 297"/>
          <p:cNvCxnSpPr/>
          <p:nvPr/>
        </p:nvCxnSpPr>
        <p:spPr>
          <a:xfrm rot="5400000" flipH="1" flipV="1">
            <a:off x="4742755" y="3776468"/>
            <a:ext cx="838942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3" name="그룹 942"/>
          <p:cNvGrpSpPr/>
          <p:nvPr/>
        </p:nvGrpSpPr>
        <p:grpSpPr>
          <a:xfrm>
            <a:off x="4582092" y="3963147"/>
            <a:ext cx="333375" cy="77342"/>
            <a:chOff x="4582092" y="3963147"/>
            <a:chExt cx="333375" cy="77342"/>
          </a:xfrm>
        </p:grpSpPr>
        <p:sp>
          <p:nvSpPr>
            <p:cNvPr id="300" name="직사각형 299"/>
            <p:cNvSpPr/>
            <p:nvPr/>
          </p:nvSpPr>
          <p:spPr>
            <a:xfrm>
              <a:off x="4610667" y="396428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Oval 4010"/>
            <p:cNvSpPr>
              <a:spLocks noChangeArrowheads="1"/>
            </p:cNvSpPr>
            <p:nvPr/>
          </p:nvSpPr>
          <p:spPr bwMode="auto">
            <a:xfrm>
              <a:off x="4839267" y="3963147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1" name="Oval 4011"/>
            <p:cNvSpPr>
              <a:spLocks noChangeArrowheads="1"/>
            </p:cNvSpPr>
            <p:nvPr/>
          </p:nvSpPr>
          <p:spPr bwMode="auto">
            <a:xfrm>
              <a:off x="4582092" y="3963147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42" name="그룹 941"/>
          <p:cNvGrpSpPr/>
          <p:nvPr/>
        </p:nvGrpSpPr>
        <p:grpSpPr>
          <a:xfrm>
            <a:off x="4582092" y="4155036"/>
            <a:ext cx="333375" cy="77342"/>
            <a:chOff x="4582092" y="4155036"/>
            <a:chExt cx="333375" cy="77342"/>
          </a:xfrm>
        </p:grpSpPr>
        <p:sp>
          <p:nvSpPr>
            <p:cNvPr id="313" name="직사각형 312"/>
            <p:cNvSpPr/>
            <p:nvPr/>
          </p:nvSpPr>
          <p:spPr>
            <a:xfrm>
              <a:off x="4610667" y="41561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Oval 4010"/>
            <p:cNvSpPr>
              <a:spLocks noChangeArrowheads="1"/>
            </p:cNvSpPr>
            <p:nvPr/>
          </p:nvSpPr>
          <p:spPr bwMode="auto">
            <a:xfrm>
              <a:off x="4839267" y="41550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6" name="Oval 4011"/>
            <p:cNvSpPr>
              <a:spLocks noChangeArrowheads="1"/>
            </p:cNvSpPr>
            <p:nvPr/>
          </p:nvSpPr>
          <p:spPr bwMode="auto">
            <a:xfrm>
              <a:off x="4582092" y="41550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41" name="그룹 940"/>
          <p:cNvGrpSpPr/>
          <p:nvPr/>
        </p:nvGrpSpPr>
        <p:grpSpPr>
          <a:xfrm>
            <a:off x="4583233" y="4584429"/>
            <a:ext cx="333375" cy="76249"/>
            <a:chOff x="4583233" y="4584429"/>
            <a:chExt cx="333375" cy="76249"/>
          </a:xfrm>
        </p:grpSpPr>
        <p:sp>
          <p:nvSpPr>
            <p:cNvPr id="318" name="직사각형 317"/>
            <p:cNvSpPr/>
            <p:nvPr/>
          </p:nvSpPr>
          <p:spPr>
            <a:xfrm>
              <a:off x="4611808" y="4585570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Oval 4010"/>
            <p:cNvSpPr>
              <a:spLocks noChangeArrowheads="1"/>
            </p:cNvSpPr>
            <p:nvPr/>
          </p:nvSpPr>
          <p:spPr bwMode="auto">
            <a:xfrm>
              <a:off x="4840408" y="4584429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0" name="Oval 4011"/>
            <p:cNvSpPr>
              <a:spLocks noChangeArrowheads="1"/>
            </p:cNvSpPr>
            <p:nvPr/>
          </p:nvSpPr>
          <p:spPr bwMode="auto">
            <a:xfrm>
              <a:off x="4583233" y="4584429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940" name="그룹 939"/>
          <p:cNvGrpSpPr/>
          <p:nvPr/>
        </p:nvGrpSpPr>
        <p:grpSpPr>
          <a:xfrm>
            <a:off x="4583233" y="4396484"/>
            <a:ext cx="333375" cy="76249"/>
            <a:chOff x="4583233" y="4396484"/>
            <a:chExt cx="333375" cy="76249"/>
          </a:xfrm>
        </p:grpSpPr>
        <p:sp>
          <p:nvSpPr>
            <p:cNvPr id="322" name="직사각형 321"/>
            <p:cNvSpPr/>
            <p:nvPr/>
          </p:nvSpPr>
          <p:spPr>
            <a:xfrm>
              <a:off x="4611808" y="4397625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Oval 4010"/>
            <p:cNvSpPr>
              <a:spLocks noChangeArrowheads="1"/>
            </p:cNvSpPr>
            <p:nvPr/>
          </p:nvSpPr>
          <p:spPr bwMode="auto">
            <a:xfrm>
              <a:off x="4840408" y="4396484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4" name="Oval 4011"/>
            <p:cNvSpPr>
              <a:spLocks noChangeArrowheads="1"/>
            </p:cNvSpPr>
            <p:nvPr/>
          </p:nvSpPr>
          <p:spPr bwMode="auto">
            <a:xfrm>
              <a:off x="4583233" y="4396484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939" name="그룹 938"/>
          <p:cNvGrpSpPr/>
          <p:nvPr/>
        </p:nvGrpSpPr>
        <p:grpSpPr>
          <a:xfrm>
            <a:off x="4572000" y="2445023"/>
            <a:ext cx="333375" cy="77342"/>
            <a:chOff x="4572000" y="2445023"/>
            <a:chExt cx="333375" cy="77342"/>
          </a:xfrm>
        </p:grpSpPr>
        <p:sp>
          <p:nvSpPr>
            <p:cNvPr id="326" name="직사각형 325"/>
            <p:cNvSpPr/>
            <p:nvPr/>
          </p:nvSpPr>
          <p:spPr>
            <a:xfrm>
              <a:off x="4600575" y="244616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Oval 4010"/>
            <p:cNvSpPr>
              <a:spLocks noChangeArrowheads="1"/>
            </p:cNvSpPr>
            <p:nvPr/>
          </p:nvSpPr>
          <p:spPr bwMode="auto">
            <a:xfrm>
              <a:off x="4829175" y="2445023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28" name="Oval 4011"/>
            <p:cNvSpPr>
              <a:spLocks noChangeArrowheads="1"/>
            </p:cNvSpPr>
            <p:nvPr/>
          </p:nvSpPr>
          <p:spPr bwMode="auto">
            <a:xfrm>
              <a:off x="4572000" y="2445023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33" name="그룹 932"/>
          <p:cNvGrpSpPr/>
          <p:nvPr/>
        </p:nvGrpSpPr>
        <p:grpSpPr>
          <a:xfrm>
            <a:off x="4572000" y="3560836"/>
            <a:ext cx="333375" cy="77342"/>
            <a:chOff x="4572000" y="3560836"/>
            <a:chExt cx="333375" cy="77342"/>
          </a:xfrm>
        </p:grpSpPr>
        <p:sp>
          <p:nvSpPr>
            <p:cNvPr id="330" name="직사각형 329"/>
            <p:cNvSpPr/>
            <p:nvPr/>
          </p:nvSpPr>
          <p:spPr>
            <a:xfrm>
              <a:off x="4600575" y="35619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Oval 4010"/>
            <p:cNvSpPr>
              <a:spLocks noChangeArrowheads="1"/>
            </p:cNvSpPr>
            <p:nvPr/>
          </p:nvSpPr>
          <p:spPr bwMode="auto">
            <a:xfrm>
              <a:off x="4829175" y="35608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32" name="Oval 4011"/>
            <p:cNvSpPr>
              <a:spLocks noChangeArrowheads="1"/>
            </p:cNvSpPr>
            <p:nvPr/>
          </p:nvSpPr>
          <p:spPr bwMode="auto">
            <a:xfrm>
              <a:off x="4572000" y="35608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30" name="그룹 929"/>
          <p:cNvGrpSpPr/>
          <p:nvPr/>
        </p:nvGrpSpPr>
        <p:grpSpPr>
          <a:xfrm>
            <a:off x="4572000" y="2189487"/>
            <a:ext cx="333375" cy="76249"/>
            <a:chOff x="4572000" y="2189487"/>
            <a:chExt cx="333375" cy="76249"/>
          </a:xfrm>
        </p:grpSpPr>
        <p:sp>
          <p:nvSpPr>
            <p:cNvPr id="334" name="직사각형 333"/>
            <p:cNvSpPr/>
            <p:nvPr/>
          </p:nvSpPr>
          <p:spPr>
            <a:xfrm>
              <a:off x="4600575" y="2190628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Oval 4010"/>
            <p:cNvSpPr>
              <a:spLocks noChangeArrowheads="1"/>
            </p:cNvSpPr>
            <p:nvPr/>
          </p:nvSpPr>
          <p:spPr bwMode="auto">
            <a:xfrm>
              <a:off x="4829175" y="2189487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36" name="Oval 4011"/>
            <p:cNvSpPr>
              <a:spLocks noChangeArrowheads="1"/>
            </p:cNvSpPr>
            <p:nvPr/>
          </p:nvSpPr>
          <p:spPr bwMode="auto">
            <a:xfrm>
              <a:off x="4572000" y="2189487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1" name="그룹 30"/>
          <p:cNvGrpSpPr/>
          <p:nvPr/>
        </p:nvGrpSpPr>
        <p:grpSpPr>
          <a:xfrm>
            <a:off x="4572000" y="2865140"/>
            <a:ext cx="333375" cy="76249"/>
            <a:chOff x="4572000" y="2865140"/>
            <a:chExt cx="333375" cy="76249"/>
          </a:xfrm>
        </p:grpSpPr>
        <p:sp>
          <p:nvSpPr>
            <p:cNvPr id="340" name="직사각형 339"/>
            <p:cNvSpPr/>
            <p:nvPr/>
          </p:nvSpPr>
          <p:spPr>
            <a:xfrm>
              <a:off x="4600575" y="286628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Oval 4010"/>
            <p:cNvSpPr>
              <a:spLocks noChangeArrowheads="1"/>
            </p:cNvSpPr>
            <p:nvPr/>
          </p:nvSpPr>
          <p:spPr bwMode="auto">
            <a:xfrm>
              <a:off x="4829175" y="286514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44" name="Oval 4011"/>
            <p:cNvSpPr>
              <a:spLocks noChangeArrowheads="1"/>
            </p:cNvSpPr>
            <p:nvPr/>
          </p:nvSpPr>
          <p:spPr bwMode="auto">
            <a:xfrm>
              <a:off x="4572000" y="286514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sp>
        <p:nvSpPr>
          <p:cNvPr id="350" name="Text Box 155"/>
          <p:cNvSpPr txBox="1">
            <a:spLocks noChangeArrowheads="1"/>
          </p:cNvSpPr>
          <p:nvPr/>
        </p:nvSpPr>
        <p:spPr bwMode="auto">
          <a:xfrm>
            <a:off x="4502710" y="5049151"/>
            <a:ext cx="510654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ko-KR" altLang="en-US" sz="900" b="1" dirty="0" err="1" smtClean="0">
                <a:solidFill>
                  <a:srgbClr val="000000"/>
                </a:solidFill>
                <a:ea typeface="돋움"/>
              </a:rPr>
              <a:t>이중계함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51" name="왼쪽 대괄호 350"/>
          <p:cNvSpPr/>
          <p:nvPr/>
        </p:nvSpPr>
        <p:spPr>
          <a:xfrm rot="16200000" flipV="1">
            <a:off x="4716016" y="4761119"/>
            <a:ext cx="72008" cy="50405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636610" y="3963147"/>
            <a:ext cx="333375" cy="77342"/>
            <a:chOff x="1636610" y="3963147"/>
            <a:chExt cx="333375" cy="77342"/>
          </a:xfrm>
        </p:grpSpPr>
        <p:sp>
          <p:nvSpPr>
            <p:cNvPr id="356" name="직사각형 355"/>
            <p:cNvSpPr/>
            <p:nvPr/>
          </p:nvSpPr>
          <p:spPr>
            <a:xfrm>
              <a:off x="1665185" y="396428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Oval 4010"/>
            <p:cNvSpPr>
              <a:spLocks noChangeArrowheads="1"/>
            </p:cNvSpPr>
            <p:nvPr/>
          </p:nvSpPr>
          <p:spPr bwMode="auto">
            <a:xfrm>
              <a:off x="1893785" y="3963147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58" name="Oval 4011"/>
            <p:cNvSpPr>
              <a:spLocks noChangeArrowheads="1"/>
            </p:cNvSpPr>
            <p:nvPr/>
          </p:nvSpPr>
          <p:spPr bwMode="auto">
            <a:xfrm>
              <a:off x="1636610" y="3963147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9" name="그룹 28"/>
          <p:cNvGrpSpPr/>
          <p:nvPr/>
        </p:nvGrpSpPr>
        <p:grpSpPr>
          <a:xfrm>
            <a:off x="1636610" y="4155036"/>
            <a:ext cx="333375" cy="77342"/>
            <a:chOff x="1636610" y="4155036"/>
            <a:chExt cx="333375" cy="77342"/>
          </a:xfrm>
        </p:grpSpPr>
        <p:sp>
          <p:nvSpPr>
            <p:cNvPr id="360" name="직사각형 359"/>
            <p:cNvSpPr/>
            <p:nvPr/>
          </p:nvSpPr>
          <p:spPr>
            <a:xfrm>
              <a:off x="1665185" y="41561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Oval 4010"/>
            <p:cNvSpPr>
              <a:spLocks noChangeArrowheads="1"/>
            </p:cNvSpPr>
            <p:nvPr/>
          </p:nvSpPr>
          <p:spPr bwMode="auto">
            <a:xfrm>
              <a:off x="1893785" y="415503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2" name="Oval 4011"/>
            <p:cNvSpPr>
              <a:spLocks noChangeArrowheads="1"/>
            </p:cNvSpPr>
            <p:nvPr/>
          </p:nvSpPr>
          <p:spPr bwMode="auto">
            <a:xfrm>
              <a:off x="1636610" y="415503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8" name="그룹 27"/>
          <p:cNvGrpSpPr/>
          <p:nvPr/>
        </p:nvGrpSpPr>
        <p:grpSpPr>
          <a:xfrm>
            <a:off x="1636610" y="4932167"/>
            <a:ext cx="333375" cy="77342"/>
            <a:chOff x="1636610" y="4932167"/>
            <a:chExt cx="333375" cy="77342"/>
          </a:xfrm>
        </p:grpSpPr>
        <p:sp>
          <p:nvSpPr>
            <p:cNvPr id="366" name="직사각형 365"/>
            <p:cNvSpPr/>
            <p:nvPr/>
          </p:nvSpPr>
          <p:spPr>
            <a:xfrm>
              <a:off x="1665185" y="493330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Oval 4010"/>
            <p:cNvSpPr>
              <a:spLocks noChangeArrowheads="1"/>
            </p:cNvSpPr>
            <p:nvPr/>
          </p:nvSpPr>
          <p:spPr bwMode="auto">
            <a:xfrm>
              <a:off x="1893785" y="4932167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8" name="Oval 4011"/>
            <p:cNvSpPr>
              <a:spLocks noChangeArrowheads="1"/>
            </p:cNvSpPr>
            <p:nvPr/>
          </p:nvSpPr>
          <p:spPr bwMode="auto">
            <a:xfrm>
              <a:off x="1636610" y="4932167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7" name="그룹 26"/>
          <p:cNvGrpSpPr/>
          <p:nvPr/>
        </p:nvGrpSpPr>
        <p:grpSpPr>
          <a:xfrm>
            <a:off x="1636610" y="5317333"/>
            <a:ext cx="333375" cy="77342"/>
            <a:chOff x="1636610" y="5317333"/>
            <a:chExt cx="333375" cy="77342"/>
          </a:xfrm>
        </p:grpSpPr>
        <p:sp>
          <p:nvSpPr>
            <p:cNvPr id="371" name="직사각형 370"/>
            <p:cNvSpPr/>
            <p:nvPr/>
          </p:nvSpPr>
          <p:spPr>
            <a:xfrm>
              <a:off x="1665185" y="531847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Oval 4010"/>
            <p:cNvSpPr>
              <a:spLocks noChangeArrowheads="1"/>
            </p:cNvSpPr>
            <p:nvPr/>
          </p:nvSpPr>
          <p:spPr bwMode="auto">
            <a:xfrm>
              <a:off x="1893785" y="531733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73" name="Oval 4011"/>
            <p:cNvSpPr>
              <a:spLocks noChangeArrowheads="1"/>
            </p:cNvSpPr>
            <p:nvPr/>
          </p:nvSpPr>
          <p:spPr bwMode="auto">
            <a:xfrm>
              <a:off x="1636610" y="531733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6" name="그룹 25"/>
          <p:cNvGrpSpPr/>
          <p:nvPr/>
        </p:nvGrpSpPr>
        <p:grpSpPr>
          <a:xfrm>
            <a:off x="1636610" y="5123683"/>
            <a:ext cx="333375" cy="77342"/>
            <a:chOff x="1636610" y="5123683"/>
            <a:chExt cx="333375" cy="77342"/>
          </a:xfrm>
        </p:grpSpPr>
        <p:sp>
          <p:nvSpPr>
            <p:cNvPr id="376" name="직사각형 375"/>
            <p:cNvSpPr/>
            <p:nvPr/>
          </p:nvSpPr>
          <p:spPr>
            <a:xfrm>
              <a:off x="1665185" y="512482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Oval 4010"/>
            <p:cNvSpPr>
              <a:spLocks noChangeArrowheads="1"/>
            </p:cNvSpPr>
            <p:nvPr/>
          </p:nvSpPr>
          <p:spPr bwMode="auto">
            <a:xfrm>
              <a:off x="1893785" y="512368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5" name="Oval 4011"/>
            <p:cNvSpPr>
              <a:spLocks noChangeArrowheads="1"/>
            </p:cNvSpPr>
            <p:nvPr/>
          </p:nvSpPr>
          <p:spPr bwMode="auto">
            <a:xfrm>
              <a:off x="1636610" y="512368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87" name="Text Box 155"/>
          <p:cNvSpPr txBox="1">
            <a:spLocks noChangeArrowheads="1"/>
          </p:cNvSpPr>
          <p:nvPr/>
        </p:nvSpPr>
        <p:spPr bwMode="auto">
          <a:xfrm>
            <a:off x="1540261" y="3618129"/>
            <a:ext cx="510653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ko-KR" altLang="en-US" sz="900" b="1" i="0" u="none" strike="noStrike" baseline="0" dirty="0" err="1" smtClean="0">
                <a:solidFill>
                  <a:srgbClr val="000000"/>
                </a:solidFill>
                <a:ea typeface="돋움"/>
              </a:rPr>
              <a:t>이중계함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88" name="왼쪽 대괄호 387"/>
          <p:cNvSpPr/>
          <p:nvPr/>
        </p:nvSpPr>
        <p:spPr>
          <a:xfrm rot="5400000">
            <a:off x="1763688" y="3618128"/>
            <a:ext cx="72008" cy="50405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0" name="직선 연결선 389"/>
          <p:cNvCxnSpPr>
            <a:endCxn id="430" idx="6"/>
          </p:cNvCxnSpPr>
          <p:nvPr/>
        </p:nvCxnSpPr>
        <p:spPr>
          <a:xfrm>
            <a:off x="323528" y="6190177"/>
            <a:ext cx="4592513" cy="49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/>
          <p:cNvCxnSpPr>
            <a:endCxn id="426" idx="6"/>
          </p:cNvCxnSpPr>
          <p:nvPr/>
        </p:nvCxnSpPr>
        <p:spPr>
          <a:xfrm>
            <a:off x="323528" y="6381328"/>
            <a:ext cx="4592513" cy="178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581525" y="5723731"/>
            <a:ext cx="333375" cy="77342"/>
            <a:chOff x="4581525" y="5723731"/>
            <a:chExt cx="333375" cy="77342"/>
          </a:xfrm>
        </p:grpSpPr>
        <p:sp>
          <p:nvSpPr>
            <p:cNvPr id="397" name="직사각형 396"/>
            <p:cNvSpPr/>
            <p:nvPr/>
          </p:nvSpPr>
          <p:spPr>
            <a:xfrm>
              <a:off x="4610100" y="5724873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Oval 4010"/>
            <p:cNvSpPr>
              <a:spLocks noChangeArrowheads="1"/>
            </p:cNvSpPr>
            <p:nvPr/>
          </p:nvSpPr>
          <p:spPr bwMode="auto">
            <a:xfrm>
              <a:off x="4838700" y="5723731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01" name="Oval 4011"/>
            <p:cNvSpPr>
              <a:spLocks noChangeArrowheads="1"/>
            </p:cNvSpPr>
            <p:nvPr/>
          </p:nvSpPr>
          <p:spPr bwMode="auto">
            <a:xfrm>
              <a:off x="4581525" y="5723731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20" name="그룹 19"/>
          <p:cNvGrpSpPr/>
          <p:nvPr/>
        </p:nvGrpSpPr>
        <p:grpSpPr>
          <a:xfrm>
            <a:off x="4581525" y="5915620"/>
            <a:ext cx="333375" cy="77342"/>
            <a:chOff x="4581525" y="5915620"/>
            <a:chExt cx="333375" cy="77342"/>
          </a:xfrm>
        </p:grpSpPr>
        <p:sp>
          <p:nvSpPr>
            <p:cNvPr id="409" name="직사각형 408"/>
            <p:cNvSpPr/>
            <p:nvPr/>
          </p:nvSpPr>
          <p:spPr>
            <a:xfrm>
              <a:off x="4610100" y="5916762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Oval 4010"/>
            <p:cNvSpPr>
              <a:spLocks noChangeArrowheads="1"/>
            </p:cNvSpPr>
            <p:nvPr/>
          </p:nvSpPr>
          <p:spPr bwMode="auto">
            <a:xfrm>
              <a:off x="4838700" y="5915620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11" name="Oval 4011"/>
            <p:cNvSpPr>
              <a:spLocks noChangeArrowheads="1"/>
            </p:cNvSpPr>
            <p:nvPr/>
          </p:nvSpPr>
          <p:spPr bwMode="auto">
            <a:xfrm>
              <a:off x="4581525" y="5915620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19" name="그룹 18"/>
          <p:cNvGrpSpPr/>
          <p:nvPr/>
        </p:nvGrpSpPr>
        <p:grpSpPr>
          <a:xfrm>
            <a:off x="4582666" y="6345013"/>
            <a:ext cx="333375" cy="76249"/>
            <a:chOff x="4582666" y="6345013"/>
            <a:chExt cx="333375" cy="76249"/>
          </a:xfrm>
        </p:grpSpPr>
        <p:sp>
          <p:nvSpPr>
            <p:cNvPr id="413" name="직사각형 412"/>
            <p:cNvSpPr/>
            <p:nvPr/>
          </p:nvSpPr>
          <p:spPr>
            <a:xfrm>
              <a:off x="4611241" y="6346154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Oval 4010"/>
            <p:cNvSpPr>
              <a:spLocks noChangeArrowheads="1"/>
            </p:cNvSpPr>
            <p:nvPr/>
          </p:nvSpPr>
          <p:spPr bwMode="auto">
            <a:xfrm>
              <a:off x="4839841" y="6345013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27" name="Oval 4011"/>
            <p:cNvSpPr>
              <a:spLocks noChangeArrowheads="1"/>
            </p:cNvSpPr>
            <p:nvPr/>
          </p:nvSpPr>
          <p:spPr bwMode="auto">
            <a:xfrm>
              <a:off x="4582666" y="6345013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18" name="그룹 17"/>
          <p:cNvGrpSpPr/>
          <p:nvPr/>
        </p:nvGrpSpPr>
        <p:grpSpPr>
          <a:xfrm>
            <a:off x="4582666" y="6157068"/>
            <a:ext cx="333375" cy="76249"/>
            <a:chOff x="4582666" y="6157068"/>
            <a:chExt cx="333375" cy="76249"/>
          </a:xfrm>
        </p:grpSpPr>
        <p:sp>
          <p:nvSpPr>
            <p:cNvPr id="429" name="직사각형 428"/>
            <p:cNvSpPr/>
            <p:nvPr/>
          </p:nvSpPr>
          <p:spPr>
            <a:xfrm>
              <a:off x="4611241" y="6158209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Oval 4010"/>
            <p:cNvSpPr>
              <a:spLocks noChangeArrowheads="1"/>
            </p:cNvSpPr>
            <p:nvPr/>
          </p:nvSpPr>
          <p:spPr bwMode="auto">
            <a:xfrm>
              <a:off x="4839841" y="6157068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49" name="Oval 4011"/>
            <p:cNvSpPr>
              <a:spLocks noChangeArrowheads="1"/>
            </p:cNvSpPr>
            <p:nvPr/>
          </p:nvSpPr>
          <p:spPr bwMode="auto">
            <a:xfrm>
              <a:off x="4582666" y="6157068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sp>
        <p:nvSpPr>
          <p:cNvPr id="453" name="TextBox 452"/>
          <p:cNvSpPr txBox="1"/>
          <p:nvPr/>
        </p:nvSpPr>
        <p:spPr>
          <a:xfrm>
            <a:off x="4633465" y="449177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L+</a:t>
            </a:r>
            <a:endParaRPr lang="ko-KR" altLang="en-US" sz="600" b="1" dirty="0" smtClean="0"/>
          </a:p>
        </p:txBody>
      </p:sp>
      <p:sp>
        <p:nvSpPr>
          <p:cNvPr id="455" name="TextBox 454"/>
          <p:cNvSpPr txBox="1"/>
          <p:nvPr/>
        </p:nvSpPr>
        <p:spPr>
          <a:xfrm>
            <a:off x="4610606" y="208157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L+</a:t>
            </a:r>
            <a:endParaRPr lang="ko-KR" altLang="en-US" sz="600" b="1" dirty="0" smtClean="0"/>
          </a:p>
        </p:txBody>
      </p:sp>
      <p:sp>
        <p:nvSpPr>
          <p:cNvPr id="462" name="TextBox 461"/>
          <p:cNvSpPr txBox="1"/>
          <p:nvPr/>
        </p:nvSpPr>
        <p:spPr>
          <a:xfrm>
            <a:off x="4591615" y="6048694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L+</a:t>
            </a:r>
            <a:endParaRPr lang="ko-KR" altLang="en-US" sz="600" b="1" dirty="0" smtClean="0"/>
          </a:p>
        </p:txBody>
      </p:sp>
      <p:sp>
        <p:nvSpPr>
          <p:cNvPr id="464" name="TextBox 463"/>
          <p:cNvSpPr txBox="1"/>
          <p:nvPr/>
        </p:nvSpPr>
        <p:spPr>
          <a:xfrm>
            <a:off x="1763687" y="482271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 smtClean="0"/>
          </a:p>
        </p:txBody>
      </p:sp>
      <p:sp>
        <p:nvSpPr>
          <p:cNvPr id="466" name="TextBox 465"/>
          <p:cNvSpPr txBox="1"/>
          <p:nvPr/>
        </p:nvSpPr>
        <p:spPr>
          <a:xfrm>
            <a:off x="1763688" y="5009684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 smtClean="0"/>
          </a:p>
        </p:txBody>
      </p:sp>
      <p:sp>
        <p:nvSpPr>
          <p:cNvPr id="469" name="TextBox 468"/>
          <p:cNvSpPr txBox="1"/>
          <p:nvPr/>
        </p:nvSpPr>
        <p:spPr>
          <a:xfrm>
            <a:off x="1763688" y="5205503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9</a:t>
            </a:r>
            <a:endParaRPr lang="ko-KR" altLang="en-US" sz="800" dirty="0" smtClean="0"/>
          </a:p>
        </p:txBody>
      </p:sp>
      <p:sp>
        <p:nvSpPr>
          <p:cNvPr id="470" name="TextBox 469"/>
          <p:cNvSpPr txBox="1"/>
          <p:nvPr/>
        </p:nvSpPr>
        <p:spPr>
          <a:xfrm>
            <a:off x="1720830" y="3860462"/>
            <a:ext cx="248026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B24</a:t>
            </a:r>
            <a:endParaRPr lang="ko-KR" altLang="en-US" sz="600" b="1" dirty="0" smtClean="0"/>
          </a:p>
        </p:txBody>
      </p:sp>
      <p:sp>
        <p:nvSpPr>
          <p:cNvPr id="471" name="TextBox 470"/>
          <p:cNvSpPr txBox="1"/>
          <p:nvPr/>
        </p:nvSpPr>
        <p:spPr>
          <a:xfrm>
            <a:off x="1730354" y="4057451"/>
            <a:ext cx="254123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C24</a:t>
            </a:r>
            <a:endParaRPr lang="ko-KR" altLang="en-US" sz="600" b="1" dirty="0" smtClean="0"/>
          </a:p>
        </p:txBody>
      </p:sp>
      <p:sp>
        <p:nvSpPr>
          <p:cNvPr id="472" name="Line 3997"/>
          <p:cNvSpPr>
            <a:spLocks noChangeShapeType="1"/>
          </p:cNvSpPr>
          <p:nvPr/>
        </p:nvSpPr>
        <p:spPr bwMode="auto">
          <a:xfrm flipV="1">
            <a:off x="2555776" y="2615524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3" name="Line 3997"/>
          <p:cNvSpPr>
            <a:spLocks noChangeShapeType="1"/>
          </p:cNvSpPr>
          <p:nvPr/>
        </p:nvSpPr>
        <p:spPr bwMode="auto">
          <a:xfrm flipV="1">
            <a:off x="3651937" y="2946332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4" name="Line 3997"/>
          <p:cNvSpPr>
            <a:spLocks noChangeShapeType="1"/>
          </p:cNvSpPr>
          <p:nvPr/>
        </p:nvSpPr>
        <p:spPr bwMode="auto">
          <a:xfrm flipV="1">
            <a:off x="3665771" y="3136161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5" name="Line 3997"/>
          <p:cNvSpPr>
            <a:spLocks noChangeShapeType="1"/>
          </p:cNvSpPr>
          <p:nvPr/>
        </p:nvSpPr>
        <p:spPr bwMode="auto">
          <a:xfrm flipV="1">
            <a:off x="2555776" y="2980911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6" name="Line 3997"/>
          <p:cNvSpPr>
            <a:spLocks noChangeShapeType="1"/>
          </p:cNvSpPr>
          <p:nvPr/>
        </p:nvSpPr>
        <p:spPr bwMode="auto">
          <a:xfrm flipV="1">
            <a:off x="2558916" y="3167703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7" name="Line 3997"/>
          <p:cNvSpPr>
            <a:spLocks noChangeShapeType="1"/>
          </p:cNvSpPr>
          <p:nvPr/>
        </p:nvSpPr>
        <p:spPr bwMode="auto">
          <a:xfrm flipV="1">
            <a:off x="3651937" y="2399500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8" name="Line 3997"/>
          <p:cNvSpPr>
            <a:spLocks noChangeShapeType="1"/>
          </p:cNvSpPr>
          <p:nvPr/>
        </p:nvSpPr>
        <p:spPr bwMode="auto">
          <a:xfrm flipV="1">
            <a:off x="3655077" y="2586292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9" name="TextBox 478"/>
          <p:cNvSpPr txBox="1"/>
          <p:nvPr/>
        </p:nvSpPr>
        <p:spPr>
          <a:xfrm>
            <a:off x="979692" y="4852976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T</a:t>
            </a:r>
            <a:endParaRPr lang="ko-KR" altLang="en-US" sz="800" b="1" dirty="0" smtClean="0"/>
          </a:p>
        </p:txBody>
      </p:sp>
      <p:sp>
        <p:nvSpPr>
          <p:cNvPr id="500" name="TextBox 499"/>
          <p:cNvSpPr txBox="1"/>
          <p:nvPr/>
        </p:nvSpPr>
        <p:spPr>
          <a:xfrm>
            <a:off x="979692" y="505392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R</a:t>
            </a:r>
            <a:endParaRPr lang="ko-KR" altLang="en-US" sz="800" b="1" dirty="0" smtClean="0"/>
          </a:p>
        </p:txBody>
      </p:sp>
      <p:sp>
        <p:nvSpPr>
          <p:cNvPr id="501" name="TextBox 500"/>
          <p:cNvSpPr txBox="1"/>
          <p:nvPr/>
        </p:nvSpPr>
        <p:spPr>
          <a:xfrm>
            <a:off x="987784" y="5262972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S</a:t>
            </a:r>
            <a:endParaRPr lang="ko-KR" altLang="en-US" sz="800" b="1" dirty="0" smtClean="0"/>
          </a:p>
        </p:txBody>
      </p:sp>
      <p:cxnSp>
        <p:nvCxnSpPr>
          <p:cNvPr id="544" name="직선 연결선 543"/>
          <p:cNvCxnSpPr/>
          <p:nvPr/>
        </p:nvCxnSpPr>
        <p:spPr>
          <a:xfrm>
            <a:off x="2193131" y="2784986"/>
            <a:ext cx="82867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5" name="직선 연결선 544"/>
          <p:cNvCxnSpPr/>
          <p:nvPr/>
        </p:nvCxnSpPr>
        <p:spPr>
          <a:xfrm flipV="1">
            <a:off x="3015729" y="2787155"/>
            <a:ext cx="0" cy="2994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6" name="직선 연결선 545"/>
          <p:cNvCxnSpPr/>
          <p:nvPr/>
        </p:nvCxnSpPr>
        <p:spPr>
          <a:xfrm>
            <a:off x="5019675" y="3713673"/>
            <a:ext cx="628650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 flipV="1">
            <a:off x="5647009" y="3705226"/>
            <a:ext cx="0" cy="2081212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568"/>
          <p:cNvCxnSpPr/>
          <p:nvPr/>
        </p:nvCxnSpPr>
        <p:spPr>
          <a:xfrm>
            <a:off x="5000250" y="4005066"/>
            <a:ext cx="2895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직선 연결선 569"/>
          <p:cNvCxnSpPr/>
          <p:nvPr/>
        </p:nvCxnSpPr>
        <p:spPr>
          <a:xfrm>
            <a:off x="4924425" y="5943600"/>
            <a:ext cx="1520825" cy="1409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연결선 580"/>
          <p:cNvCxnSpPr/>
          <p:nvPr/>
        </p:nvCxnSpPr>
        <p:spPr>
          <a:xfrm flipV="1">
            <a:off x="5022974" y="3601359"/>
            <a:ext cx="0" cy="119629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직선 연결선 584"/>
          <p:cNvCxnSpPr/>
          <p:nvPr/>
        </p:nvCxnSpPr>
        <p:spPr>
          <a:xfrm>
            <a:off x="3479002" y="2755776"/>
            <a:ext cx="846935" cy="1711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직선 연결선 586"/>
          <p:cNvCxnSpPr/>
          <p:nvPr/>
        </p:nvCxnSpPr>
        <p:spPr>
          <a:xfrm flipV="1">
            <a:off x="4323755" y="2652713"/>
            <a:ext cx="0" cy="10953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>
            <a:off x="4948238" y="6182846"/>
            <a:ext cx="1658302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/>
          <p:cNvCxnSpPr/>
          <p:nvPr/>
        </p:nvCxnSpPr>
        <p:spPr>
          <a:xfrm>
            <a:off x="5019675" y="4005934"/>
            <a:ext cx="1277340" cy="1195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직선 연결선 605"/>
          <p:cNvCxnSpPr/>
          <p:nvPr/>
        </p:nvCxnSpPr>
        <p:spPr>
          <a:xfrm>
            <a:off x="3530969" y="2899478"/>
            <a:ext cx="0" cy="375786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연결선 606"/>
          <p:cNvCxnSpPr/>
          <p:nvPr/>
        </p:nvCxnSpPr>
        <p:spPr>
          <a:xfrm>
            <a:off x="3524250" y="3264076"/>
            <a:ext cx="895365" cy="0"/>
          </a:xfrm>
          <a:prstGeom prst="line">
            <a:avLst/>
          </a:prstGeom>
          <a:ln w="22225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연결선 629"/>
          <p:cNvCxnSpPr/>
          <p:nvPr/>
        </p:nvCxnSpPr>
        <p:spPr>
          <a:xfrm>
            <a:off x="4895850" y="4625143"/>
            <a:ext cx="1847850" cy="0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직선 연결선 636"/>
          <p:cNvCxnSpPr/>
          <p:nvPr/>
        </p:nvCxnSpPr>
        <p:spPr>
          <a:xfrm flipV="1">
            <a:off x="3020221" y="2057401"/>
            <a:ext cx="0" cy="629845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498627" y="2911061"/>
            <a:ext cx="88998" cy="185583"/>
            <a:chOff x="2498627" y="2911061"/>
            <a:chExt cx="88998" cy="185583"/>
          </a:xfrm>
        </p:grpSpPr>
        <p:cxnSp>
          <p:nvCxnSpPr>
            <p:cNvPr id="580" name="직선 연결선 579"/>
            <p:cNvCxnSpPr/>
            <p:nvPr/>
          </p:nvCxnSpPr>
          <p:spPr>
            <a:xfrm flipV="1">
              <a:off x="2511708" y="2911474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2" name="Line 3997"/>
            <p:cNvSpPr>
              <a:spLocks noChangeShapeType="1"/>
            </p:cNvSpPr>
            <p:nvPr/>
          </p:nvSpPr>
          <p:spPr bwMode="auto">
            <a:xfrm flipV="1">
              <a:off x="2498627" y="2911061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588" name="Line 3997"/>
            <p:cNvSpPr>
              <a:spLocks noChangeShapeType="1"/>
            </p:cNvSpPr>
            <p:nvPr/>
          </p:nvSpPr>
          <p:spPr bwMode="auto">
            <a:xfrm flipV="1">
              <a:off x="2498627" y="3085686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38352" y="2895981"/>
            <a:ext cx="88998" cy="185583"/>
            <a:chOff x="2838352" y="2895981"/>
            <a:chExt cx="88998" cy="185583"/>
          </a:xfrm>
        </p:grpSpPr>
        <p:cxnSp>
          <p:nvCxnSpPr>
            <p:cNvPr id="602" name="직선 연결선 601"/>
            <p:cNvCxnSpPr/>
            <p:nvPr/>
          </p:nvCxnSpPr>
          <p:spPr>
            <a:xfrm rot="10800000" flipV="1">
              <a:off x="2914269" y="2895981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03" name="Line 3997"/>
            <p:cNvSpPr>
              <a:spLocks noChangeShapeType="1"/>
            </p:cNvSpPr>
            <p:nvPr/>
          </p:nvSpPr>
          <p:spPr bwMode="auto">
            <a:xfrm rot="10800000" flipV="1">
              <a:off x="2838352" y="3081564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10" name="Line 3997"/>
            <p:cNvSpPr>
              <a:spLocks noChangeShapeType="1"/>
            </p:cNvSpPr>
            <p:nvPr/>
          </p:nvSpPr>
          <p:spPr bwMode="auto">
            <a:xfrm rot="10800000" flipV="1">
              <a:off x="2838352" y="2906939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35971" y="2464975"/>
            <a:ext cx="88998" cy="185583"/>
            <a:chOff x="2835971" y="2464975"/>
            <a:chExt cx="88998" cy="185583"/>
          </a:xfrm>
        </p:grpSpPr>
        <p:cxnSp>
          <p:nvCxnSpPr>
            <p:cNvPr id="615" name="직선 연결선 614"/>
            <p:cNvCxnSpPr/>
            <p:nvPr/>
          </p:nvCxnSpPr>
          <p:spPr>
            <a:xfrm rot="10800000" flipV="1">
              <a:off x="2911888" y="2464975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6" name="Line 3997"/>
            <p:cNvSpPr>
              <a:spLocks noChangeShapeType="1"/>
            </p:cNvSpPr>
            <p:nvPr/>
          </p:nvSpPr>
          <p:spPr bwMode="auto">
            <a:xfrm rot="10800000" flipV="1">
              <a:off x="2835971" y="2650558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17" name="Line 3997"/>
            <p:cNvSpPr>
              <a:spLocks noChangeShapeType="1"/>
            </p:cNvSpPr>
            <p:nvPr/>
          </p:nvSpPr>
          <p:spPr bwMode="auto">
            <a:xfrm rot="10800000" flipV="1">
              <a:off x="2835971" y="2475933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04977" y="2469736"/>
            <a:ext cx="88998" cy="185583"/>
            <a:chOff x="2504977" y="2469736"/>
            <a:chExt cx="88998" cy="185583"/>
          </a:xfrm>
        </p:grpSpPr>
        <p:cxnSp>
          <p:nvCxnSpPr>
            <p:cNvPr id="619" name="직선 연결선 618"/>
            <p:cNvCxnSpPr/>
            <p:nvPr/>
          </p:nvCxnSpPr>
          <p:spPr>
            <a:xfrm flipV="1">
              <a:off x="2518058" y="2470149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20" name="Line 3997"/>
            <p:cNvSpPr>
              <a:spLocks noChangeShapeType="1"/>
            </p:cNvSpPr>
            <p:nvPr/>
          </p:nvSpPr>
          <p:spPr bwMode="auto">
            <a:xfrm flipV="1">
              <a:off x="2504977" y="2469736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21" name="Line 3997"/>
            <p:cNvSpPr>
              <a:spLocks noChangeShapeType="1"/>
            </p:cNvSpPr>
            <p:nvPr/>
          </p:nvSpPr>
          <p:spPr bwMode="auto">
            <a:xfrm flipV="1">
              <a:off x="2504977" y="2644361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75002" y="2466562"/>
            <a:ext cx="88998" cy="185583"/>
            <a:chOff x="3975002" y="2466562"/>
            <a:chExt cx="88998" cy="185583"/>
          </a:xfrm>
        </p:grpSpPr>
        <p:cxnSp>
          <p:nvCxnSpPr>
            <p:cNvPr id="623" name="직선 연결선 622"/>
            <p:cNvCxnSpPr/>
            <p:nvPr/>
          </p:nvCxnSpPr>
          <p:spPr>
            <a:xfrm rot="10800000" flipV="1">
              <a:off x="4050919" y="2466562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24" name="Line 3997"/>
            <p:cNvSpPr>
              <a:spLocks noChangeShapeType="1"/>
            </p:cNvSpPr>
            <p:nvPr/>
          </p:nvSpPr>
          <p:spPr bwMode="auto">
            <a:xfrm rot="10800000" flipV="1">
              <a:off x="3975002" y="2652145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36" name="Line 3997"/>
            <p:cNvSpPr>
              <a:spLocks noChangeShapeType="1"/>
            </p:cNvSpPr>
            <p:nvPr/>
          </p:nvSpPr>
          <p:spPr bwMode="auto">
            <a:xfrm rot="10800000" flipV="1">
              <a:off x="3975002" y="2477520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41" name="직선 연결선 640"/>
          <p:cNvCxnSpPr/>
          <p:nvPr/>
        </p:nvCxnSpPr>
        <p:spPr>
          <a:xfrm flipV="1">
            <a:off x="3487858" y="2456870"/>
            <a:ext cx="0" cy="29645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605115" y="2476880"/>
            <a:ext cx="88998" cy="185583"/>
            <a:chOff x="3605115" y="2476880"/>
            <a:chExt cx="88998" cy="185583"/>
          </a:xfrm>
        </p:grpSpPr>
        <p:cxnSp>
          <p:nvCxnSpPr>
            <p:cNvPr id="643" name="직선 연결선 642"/>
            <p:cNvCxnSpPr/>
            <p:nvPr/>
          </p:nvCxnSpPr>
          <p:spPr>
            <a:xfrm flipV="1">
              <a:off x="3618196" y="2477293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4" name="Line 3997"/>
            <p:cNvSpPr>
              <a:spLocks noChangeShapeType="1"/>
            </p:cNvSpPr>
            <p:nvPr/>
          </p:nvSpPr>
          <p:spPr bwMode="auto">
            <a:xfrm flipV="1">
              <a:off x="3605115" y="2476880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45" name="Line 3997"/>
            <p:cNvSpPr>
              <a:spLocks noChangeShapeType="1"/>
            </p:cNvSpPr>
            <p:nvPr/>
          </p:nvSpPr>
          <p:spPr bwMode="auto">
            <a:xfrm flipV="1">
              <a:off x="3605115" y="2651505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09876" y="2903123"/>
            <a:ext cx="88998" cy="185583"/>
            <a:chOff x="3609876" y="2903123"/>
            <a:chExt cx="88998" cy="185583"/>
          </a:xfrm>
        </p:grpSpPr>
        <p:cxnSp>
          <p:nvCxnSpPr>
            <p:cNvPr id="647" name="직선 연결선 646"/>
            <p:cNvCxnSpPr/>
            <p:nvPr/>
          </p:nvCxnSpPr>
          <p:spPr>
            <a:xfrm flipV="1">
              <a:off x="3622957" y="2903536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8" name="Line 3997"/>
            <p:cNvSpPr>
              <a:spLocks noChangeShapeType="1"/>
            </p:cNvSpPr>
            <p:nvPr/>
          </p:nvSpPr>
          <p:spPr bwMode="auto">
            <a:xfrm flipV="1">
              <a:off x="3609876" y="2903123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49" name="Line 3997"/>
            <p:cNvSpPr>
              <a:spLocks noChangeShapeType="1"/>
            </p:cNvSpPr>
            <p:nvPr/>
          </p:nvSpPr>
          <p:spPr bwMode="auto">
            <a:xfrm flipV="1">
              <a:off x="3609876" y="3077748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50" name="직선 연결선 649"/>
          <p:cNvCxnSpPr/>
          <p:nvPr/>
        </p:nvCxnSpPr>
        <p:spPr>
          <a:xfrm>
            <a:off x="4884308" y="6379701"/>
            <a:ext cx="573517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직선 연결선 650"/>
          <p:cNvCxnSpPr/>
          <p:nvPr/>
        </p:nvCxnSpPr>
        <p:spPr>
          <a:xfrm>
            <a:off x="4886325" y="5768340"/>
            <a:ext cx="760095" cy="7042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933727" y="2903124"/>
            <a:ext cx="88998" cy="185583"/>
            <a:chOff x="3933727" y="2903124"/>
            <a:chExt cx="88998" cy="185583"/>
          </a:xfrm>
        </p:grpSpPr>
        <p:cxnSp>
          <p:nvCxnSpPr>
            <p:cNvPr id="655" name="직선 연결선 654"/>
            <p:cNvCxnSpPr/>
            <p:nvPr/>
          </p:nvCxnSpPr>
          <p:spPr>
            <a:xfrm rot="10800000" flipV="1">
              <a:off x="4009644" y="2903124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58" name="Line 3997"/>
            <p:cNvSpPr>
              <a:spLocks noChangeShapeType="1"/>
            </p:cNvSpPr>
            <p:nvPr/>
          </p:nvSpPr>
          <p:spPr bwMode="auto">
            <a:xfrm rot="10800000" flipV="1">
              <a:off x="3933727" y="3088707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59" name="Line 3997"/>
            <p:cNvSpPr>
              <a:spLocks noChangeShapeType="1"/>
            </p:cNvSpPr>
            <p:nvPr/>
          </p:nvSpPr>
          <p:spPr bwMode="auto">
            <a:xfrm rot="10800000" flipV="1">
              <a:off x="3933727" y="2914082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60" name="직선 연결선 659"/>
          <p:cNvCxnSpPr/>
          <p:nvPr/>
        </p:nvCxnSpPr>
        <p:spPr>
          <a:xfrm>
            <a:off x="4423146" y="2905125"/>
            <a:ext cx="0" cy="36671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214341" y="2900746"/>
            <a:ext cx="0" cy="20066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/>
          <p:cNvCxnSpPr/>
          <p:nvPr/>
        </p:nvCxnSpPr>
        <p:spPr>
          <a:xfrm flipH="1">
            <a:off x="3983808" y="2891219"/>
            <a:ext cx="241097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4620394" y="4278395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 -</a:t>
            </a:r>
            <a:endParaRPr lang="ko-KR" altLang="en-US" sz="600" b="1" dirty="0" smtClean="0"/>
          </a:p>
        </p:txBody>
      </p:sp>
      <p:sp>
        <p:nvSpPr>
          <p:cNvPr id="422" name="TextBox 421"/>
          <p:cNvSpPr txBox="1"/>
          <p:nvPr/>
        </p:nvSpPr>
        <p:spPr>
          <a:xfrm>
            <a:off x="4608702" y="2759438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L -</a:t>
            </a:r>
            <a:endParaRPr lang="ko-KR" altLang="en-US" sz="600" b="1" dirty="0" smtClean="0"/>
          </a:p>
        </p:txBody>
      </p:sp>
      <p:sp>
        <p:nvSpPr>
          <p:cNvPr id="425" name="TextBox 424"/>
          <p:cNvSpPr txBox="1"/>
          <p:nvPr/>
        </p:nvSpPr>
        <p:spPr>
          <a:xfrm>
            <a:off x="4604315" y="6239194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L -</a:t>
            </a:r>
            <a:endParaRPr lang="ko-KR" altLang="en-US" sz="600" b="1" dirty="0" smtClean="0"/>
          </a:p>
        </p:txBody>
      </p:sp>
      <p:sp>
        <p:nvSpPr>
          <p:cNvPr id="437" name="TextBox 436"/>
          <p:cNvSpPr txBox="1"/>
          <p:nvPr/>
        </p:nvSpPr>
        <p:spPr>
          <a:xfrm>
            <a:off x="4628014" y="3859295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R+ </a:t>
            </a:r>
            <a:endParaRPr lang="ko-KR" altLang="en-US" sz="600" b="1" dirty="0" smtClean="0"/>
          </a:p>
        </p:txBody>
      </p:sp>
      <p:sp>
        <p:nvSpPr>
          <p:cNvPr id="440" name="TextBox 439"/>
          <p:cNvSpPr txBox="1"/>
          <p:nvPr/>
        </p:nvSpPr>
        <p:spPr>
          <a:xfrm>
            <a:off x="4611876" y="234192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R+</a:t>
            </a:r>
            <a:endParaRPr lang="ko-KR" altLang="en-US" sz="600" b="1" dirty="0" smtClean="0"/>
          </a:p>
        </p:txBody>
      </p:sp>
      <p:sp>
        <p:nvSpPr>
          <p:cNvPr id="448" name="TextBox 447"/>
          <p:cNvSpPr txBox="1"/>
          <p:nvPr/>
        </p:nvSpPr>
        <p:spPr>
          <a:xfrm>
            <a:off x="4591615" y="5816919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R+</a:t>
            </a:r>
            <a:endParaRPr lang="ko-KR" altLang="en-US" sz="600" b="1" dirty="0" smtClean="0"/>
          </a:p>
        </p:txBody>
      </p:sp>
      <p:sp>
        <p:nvSpPr>
          <p:cNvPr id="459" name="TextBox 458"/>
          <p:cNvSpPr txBox="1"/>
          <p:nvPr/>
        </p:nvSpPr>
        <p:spPr>
          <a:xfrm>
            <a:off x="4622791" y="405455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R - </a:t>
            </a:r>
            <a:endParaRPr lang="ko-KR" altLang="en-US" sz="600" b="1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4608686" y="3456716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R -</a:t>
            </a:r>
            <a:endParaRPr lang="ko-KR" altLang="en-US" sz="600" b="1" dirty="0" smtClean="0"/>
          </a:p>
        </p:txBody>
      </p:sp>
      <p:sp>
        <p:nvSpPr>
          <p:cNvPr id="467" name="TextBox 466"/>
          <p:cNvSpPr txBox="1"/>
          <p:nvPr/>
        </p:nvSpPr>
        <p:spPr>
          <a:xfrm>
            <a:off x="4591599" y="5616857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R-</a:t>
            </a:r>
            <a:endParaRPr lang="ko-KR" altLang="en-US" sz="600" b="1" dirty="0" smtClean="0"/>
          </a:p>
        </p:txBody>
      </p:sp>
      <p:sp>
        <p:nvSpPr>
          <p:cNvPr id="370" name="사각형 설명선 369"/>
          <p:cNvSpPr/>
          <p:nvPr/>
        </p:nvSpPr>
        <p:spPr>
          <a:xfrm>
            <a:off x="5156302" y="1436572"/>
            <a:ext cx="1586492" cy="416040"/>
          </a:xfrm>
          <a:prstGeom prst="wedgeRectCallout">
            <a:avLst>
              <a:gd name="adj1" fmla="val -62284"/>
              <a:gd name="adj2" fmla="val 5933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이중계함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세화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L/R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방향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텅레일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붙은쪽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7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64436"/>
              </p:ext>
            </p:extLst>
          </p:nvPr>
        </p:nvGraphicFramePr>
        <p:xfrm>
          <a:off x="6851651" y="1472278"/>
          <a:ext cx="2184847" cy="5189200"/>
        </p:xfrm>
        <a:graphic>
          <a:graphicData uri="http://schemas.openxmlformats.org/drawingml/2006/table">
            <a:tbl>
              <a:tblPr/>
              <a:tblGrid>
                <a:gridCol w="753374"/>
                <a:gridCol w="468482"/>
                <a:gridCol w="962991"/>
              </a:tblGrid>
              <a:tr h="305992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latin typeface="맑은 고딕"/>
                        </a:rPr>
                        <a:t>█  선로전환기함 </a:t>
                      </a:r>
                      <a:r>
                        <a:rPr lang="en-US" altLang="ko-KR" sz="1000" b="1" i="0" u="none" strike="noStrike" dirty="0" smtClean="0">
                          <a:latin typeface="맑은 고딕"/>
                        </a:rPr>
                        <a:t>(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이중계함</a:t>
                      </a:r>
                      <a:r>
                        <a:rPr lang="ko-KR" altLang="en-US" sz="1000" b="1" i="0" u="none" strike="noStrike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선번장</a:t>
                      </a:r>
                      <a:r>
                        <a:rPr lang="en-US" altLang="ko-KR" sz="1000" b="1" i="0" u="none" strike="noStrike" dirty="0" smtClean="0">
                          <a:latin typeface="맑은 고딕"/>
                        </a:rPr>
                        <a:t>)</a:t>
                      </a:r>
                      <a:endParaRPr lang="en-US" altLang="ko-KR" sz="10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단자</a:t>
                      </a:r>
                      <a:endParaRPr lang="en-US" sz="800" b="1" i="0" u="none" strike="noStrike" dirty="0" smtClean="0"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번호</a:t>
                      </a:r>
                      <a:endParaRPr 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ko-KR" altLang="en-US" sz="8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ko-KR" altLang="en-US" sz="8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PM10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PM11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모터전원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T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PM9  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DC24(+)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B24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PM8(+)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+mn-cs"/>
                        </a:rPr>
                        <a:t>표시출력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</a:t>
                      </a:r>
                      <a:r>
                        <a:rPr 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7(+)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6 IN(+)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DC24(-)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C24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PM6(-)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출력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PM5(-)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4 IN(-)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표시출력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PM3(-)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4 IN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표시출력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6 IN(+) </a:t>
                      </a:r>
                      <a:endParaRPr lang="en-US" altLang="ko-KR" sz="700" b="1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3 OUT(-)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(DET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L-)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5 OUT(+)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IN(DET L+)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5 OUT(+)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IN(DTE 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3 OUT(-)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　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VCC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IN(DTE -)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9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L-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L+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baseline="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좌센서</a:t>
                      </a:r>
                      <a:r>
                        <a:rPr lang="ko-KR" altLang="en-US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R+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244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DET R-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우센서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OUT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85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SP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7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직선 연결선 300"/>
          <p:cNvCxnSpPr/>
          <p:nvPr/>
        </p:nvCxnSpPr>
        <p:spPr>
          <a:xfrm>
            <a:off x="3004762" y="4005066"/>
            <a:ext cx="2013694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>
            <a:off x="3004762" y="4193184"/>
            <a:ext cx="215656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/>
          <p:nvPr/>
        </p:nvCxnSpPr>
        <p:spPr>
          <a:xfrm>
            <a:off x="3006775" y="4438453"/>
            <a:ext cx="230060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endCxn id="319" idx="2"/>
          </p:cNvCxnSpPr>
          <p:nvPr/>
        </p:nvCxnSpPr>
        <p:spPr>
          <a:xfrm flipV="1">
            <a:off x="3004394" y="4622529"/>
            <a:ext cx="1836014" cy="1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/>
          <p:cNvCxnSpPr/>
          <p:nvPr/>
        </p:nvCxnSpPr>
        <p:spPr>
          <a:xfrm>
            <a:off x="954162" y="4005066"/>
            <a:ext cx="2554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/>
          <p:cNvCxnSpPr/>
          <p:nvPr/>
        </p:nvCxnSpPr>
        <p:spPr>
          <a:xfrm>
            <a:off x="639837" y="4193184"/>
            <a:ext cx="2868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그룹 951"/>
          <p:cNvGrpSpPr/>
          <p:nvPr/>
        </p:nvGrpSpPr>
        <p:grpSpPr>
          <a:xfrm>
            <a:off x="3472057" y="3912867"/>
            <a:ext cx="180000" cy="180000"/>
            <a:chOff x="3472057" y="3912867"/>
            <a:chExt cx="180000" cy="180000"/>
          </a:xfrm>
        </p:grpSpPr>
        <p:sp>
          <p:nvSpPr>
            <p:cNvPr id="345" name="타원 344"/>
            <p:cNvSpPr/>
            <p:nvPr/>
          </p:nvSpPr>
          <p:spPr>
            <a:xfrm rot="16200000">
              <a:off x="3472057" y="3912867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현 345"/>
            <p:cNvSpPr/>
            <p:nvPr/>
          </p:nvSpPr>
          <p:spPr>
            <a:xfrm rot="10800000">
              <a:off x="3472057" y="3912867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1" name="그룹 950"/>
          <p:cNvGrpSpPr/>
          <p:nvPr/>
        </p:nvGrpSpPr>
        <p:grpSpPr>
          <a:xfrm>
            <a:off x="3472057" y="4100514"/>
            <a:ext cx="180000" cy="180000"/>
            <a:chOff x="3472057" y="4100514"/>
            <a:chExt cx="180000" cy="180000"/>
          </a:xfrm>
        </p:grpSpPr>
        <p:sp>
          <p:nvSpPr>
            <p:cNvPr id="338" name="타원 337"/>
            <p:cNvSpPr/>
            <p:nvPr/>
          </p:nvSpPr>
          <p:spPr>
            <a:xfrm rot="16200000">
              <a:off x="3472057" y="4100514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현 336"/>
            <p:cNvSpPr/>
            <p:nvPr/>
          </p:nvSpPr>
          <p:spPr>
            <a:xfrm rot="10800000">
              <a:off x="3472057" y="4100514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직선 연결선 362"/>
          <p:cNvCxnSpPr/>
          <p:nvPr/>
        </p:nvCxnSpPr>
        <p:spPr>
          <a:xfrm rot="5400000">
            <a:off x="2833335" y="3902672"/>
            <a:ext cx="75037" cy="2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 rot="10800000" flipV="1">
            <a:off x="2823985" y="4195290"/>
            <a:ext cx="190128" cy="4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 rot="5400000">
            <a:off x="2461315" y="4349826"/>
            <a:ext cx="54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 rot="5400000">
            <a:off x="2725833" y="4342682"/>
            <a:ext cx="19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직사각형 377"/>
          <p:cNvSpPr/>
          <p:nvPr/>
        </p:nvSpPr>
        <p:spPr>
          <a:xfrm>
            <a:off x="2463945" y="3740474"/>
            <a:ext cx="1656184" cy="180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4083939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4083939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4083939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4083939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0" name="그룹 949"/>
          <p:cNvGrpSpPr/>
          <p:nvPr/>
        </p:nvGrpSpPr>
        <p:grpSpPr>
          <a:xfrm>
            <a:off x="3472057" y="4532562"/>
            <a:ext cx="180000" cy="180000"/>
            <a:chOff x="3472057" y="4532562"/>
            <a:chExt cx="180000" cy="180000"/>
          </a:xfrm>
        </p:grpSpPr>
        <p:sp>
          <p:nvSpPr>
            <p:cNvPr id="342" name="타원 341"/>
            <p:cNvSpPr/>
            <p:nvPr/>
          </p:nvSpPr>
          <p:spPr>
            <a:xfrm>
              <a:off x="3472057" y="4532562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현 342"/>
            <p:cNvSpPr/>
            <p:nvPr/>
          </p:nvSpPr>
          <p:spPr>
            <a:xfrm rot="16200000">
              <a:off x="3472057" y="4532562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4" name="타원 313"/>
          <p:cNvSpPr/>
          <p:nvPr/>
        </p:nvSpPr>
        <p:spPr>
          <a:xfrm>
            <a:off x="2969043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2969043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/>
          <p:cNvSpPr txBox="1"/>
          <p:nvPr/>
        </p:nvSpPr>
        <p:spPr>
          <a:xfrm>
            <a:off x="306134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sp>
        <p:nvSpPr>
          <p:cNvPr id="393" name="TextBox 392"/>
          <p:cNvSpPr txBox="1"/>
          <p:nvPr/>
        </p:nvSpPr>
        <p:spPr>
          <a:xfrm>
            <a:off x="306134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394" name="TextBox 393"/>
          <p:cNvSpPr txBox="1"/>
          <p:nvPr/>
        </p:nvSpPr>
        <p:spPr>
          <a:xfrm>
            <a:off x="306134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14</a:t>
            </a:r>
            <a:endParaRPr lang="ko-KR" altLang="en-US" sz="800" dirty="0" smtClean="0"/>
          </a:p>
        </p:txBody>
      </p:sp>
      <p:sp>
        <p:nvSpPr>
          <p:cNvPr id="395" name="TextBox 394"/>
          <p:cNvSpPr txBox="1"/>
          <p:nvPr/>
        </p:nvSpPr>
        <p:spPr>
          <a:xfrm>
            <a:off x="306134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12</a:t>
            </a:r>
            <a:endParaRPr lang="ko-KR" altLang="en-US" sz="800" dirty="0" smtClean="0"/>
          </a:p>
        </p:txBody>
      </p:sp>
      <p:sp>
        <p:nvSpPr>
          <p:cNvPr id="398" name="TextBox 397"/>
          <p:cNvSpPr txBox="1"/>
          <p:nvPr/>
        </p:nvSpPr>
        <p:spPr>
          <a:xfrm>
            <a:off x="4211960" y="3881613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PM7</a:t>
            </a:r>
            <a:endParaRPr lang="ko-KR" altLang="en-US" sz="800" dirty="0" smtClean="0"/>
          </a:p>
        </p:txBody>
      </p:sp>
      <p:sp>
        <p:nvSpPr>
          <p:cNvPr id="399" name="TextBox 398"/>
          <p:cNvSpPr txBox="1"/>
          <p:nvPr/>
        </p:nvSpPr>
        <p:spPr>
          <a:xfrm>
            <a:off x="4211960" y="4067152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PM5</a:t>
            </a:r>
            <a:endParaRPr lang="ko-KR" altLang="en-US" sz="800" dirty="0" smtClean="0"/>
          </a:p>
        </p:txBody>
      </p:sp>
      <p:sp>
        <p:nvSpPr>
          <p:cNvPr id="402" name="TextBox 401"/>
          <p:cNvSpPr txBox="1"/>
          <p:nvPr/>
        </p:nvSpPr>
        <p:spPr>
          <a:xfrm>
            <a:off x="2123728" y="3881613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PM8</a:t>
            </a:r>
            <a:endParaRPr lang="ko-KR" altLang="en-US" sz="800" dirty="0" smtClean="0"/>
          </a:p>
        </p:txBody>
      </p:sp>
      <p:sp>
        <p:nvSpPr>
          <p:cNvPr id="403" name="TextBox 402"/>
          <p:cNvSpPr txBox="1"/>
          <p:nvPr/>
        </p:nvSpPr>
        <p:spPr>
          <a:xfrm>
            <a:off x="2123728" y="406715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PM6</a:t>
            </a:r>
            <a:endParaRPr lang="ko-KR" altLang="en-US" sz="800" dirty="0" smtClean="0"/>
          </a:p>
        </p:txBody>
      </p:sp>
      <p:sp>
        <p:nvSpPr>
          <p:cNvPr id="379" name="타원 378"/>
          <p:cNvSpPr/>
          <p:nvPr/>
        </p:nvSpPr>
        <p:spPr>
          <a:xfrm>
            <a:off x="2431922" y="396401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2430880" y="4154886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3688081" y="3881613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5" name="TextBox 404"/>
          <p:cNvSpPr txBox="1"/>
          <p:nvPr/>
        </p:nvSpPr>
        <p:spPr>
          <a:xfrm>
            <a:off x="3688081" y="406715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d</a:t>
            </a:r>
            <a:endParaRPr lang="ko-KR" altLang="en-US" sz="800" dirty="0" smtClean="0"/>
          </a:p>
        </p:txBody>
      </p:sp>
      <p:sp>
        <p:nvSpPr>
          <p:cNvPr id="406" name="TextBox 405"/>
          <p:cNvSpPr txBox="1"/>
          <p:nvPr/>
        </p:nvSpPr>
        <p:spPr>
          <a:xfrm>
            <a:off x="3688081" y="4314802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07" name="TextBox 406"/>
          <p:cNvSpPr txBox="1"/>
          <p:nvPr/>
        </p:nvSpPr>
        <p:spPr>
          <a:xfrm>
            <a:off x="3688081" y="4498059"/>
            <a:ext cx="12268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a</a:t>
            </a:r>
            <a:endParaRPr lang="ko-KR" altLang="en-US" sz="800" dirty="0" smtClean="0"/>
          </a:p>
        </p:txBody>
      </p:sp>
      <p:sp>
        <p:nvSpPr>
          <p:cNvPr id="431" name="TextBox 430"/>
          <p:cNvSpPr txBox="1"/>
          <p:nvPr/>
        </p:nvSpPr>
        <p:spPr>
          <a:xfrm>
            <a:off x="4211960" y="4316439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PM3</a:t>
            </a:r>
            <a:endParaRPr lang="ko-KR" altLang="en-US" sz="800" dirty="0" smtClean="0"/>
          </a:p>
        </p:txBody>
      </p:sp>
      <p:sp>
        <p:nvSpPr>
          <p:cNvPr id="432" name="TextBox 431"/>
          <p:cNvSpPr txBox="1"/>
          <p:nvPr/>
        </p:nvSpPr>
        <p:spPr>
          <a:xfrm>
            <a:off x="4211960" y="4501978"/>
            <a:ext cx="30785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</a:t>
            </a:r>
            <a:endParaRPr lang="ko-KR" altLang="en-US" sz="800" dirty="0" smtClean="0"/>
          </a:p>
        </p:txBody>
      </p:sp>
      <p:sp>
        <p:nvSpPr>
          <p:cNvPr id="433" name="TextBox 432"/>
          <p:cNvSpPr txBox="1"/>
          <p:nvPr/>
        </p:nvSpPr>
        <p:spPr>
          <a:xfrm>
            <a:off x="242869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 smtClean="0"/>
          </a:p>
        </p:txBody>
      </p:sp>
      <p:sp>
        <p:nvSpPr>
          <p:cNvPr id="434" name="TextBox 433"/>
          <p:cNvSpPr txBox="1"/>
          <p:nvPr/>
        </p:nvSpPr>
        <p:spPr>
          <a:xfrm>
            <a:off x="242869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435" name="TextBox 434"/>
          <p:cNvSpPr txBox="1"/>
          <p:nvPr/>
        </p:nvSpPr>
        <p:spPr>
          <a:xfrm>
            <a:off x="242869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8</a:t>
            </a:r>
            <a:endParaRPr lang="ko-KR" altLang="en-US" sz="800" dirty="0" smtClean="0"/>
          </a:p>
        </p:txBody>
      </p:sp>
      <p:sp>
        <p:nvSpPr>
          <p:cNvPr id="436" name="TextBox 435"/>
          <p:cNvSpPr txBox="1"/>
          <p:nvPr/>
        </p:nvSpPr>
        <p:spPr>
          <a:xfrm>
            <a:off x="242869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4</a:t>
            </a:r>
            <a:endParaRPr lang="ko-KR" altLang="en-US" sz="800" dirty="0" smtClean="0"/>
          </a:p>
        </p:txBody>
      </p:sp>
      <p:cxnSp>
        <p:nvCxnSpPr>
          <p:cNvPr id="480" name="직선 연결선 479"/>
          <p:cNvCxnSpPr/>
          <p:nvPr/>
        </p:nvCxnSpPr>
        <p:spPr>
          <a:xfrm rot="10800000">
            <a:off x="2852562" y="2672956"/>
            <a:ext cx="168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 rot="10800000">
            <a:off x="2846509" y="3098127"/>
            <a:ext cx="1683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/>
          <p:cNvCxnSpPr/>
          <p:nvPr/>
        </p:nvCxnSpPr>
        <p:spPr>
          <a:xfrm flipH="1">
            <a:off x="3484004" y="2452715"/>
            <a:ext cx="1693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/>
          <p:cNvCxnSpPr/>
          <p:nvPr/>
        </p:nvCxnSpPr>
        <p:spPr>
          <a:xfrm rot="10800000">
            <a:off x="3520055" y="2898235"/>
            <a:ext cx="16839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939724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89" name="TextBox 488"/>
          <p:cNvSpPr txBox="1"/>
          <p:nvPr/>
        </p:nvSpPr>
        <p:spPr>
          <a:xfrm>
            <a:off x="2939724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490" name="TextBox 489"/>
          <p:cNvSpPr txBox="1"/>
          <p:nvPr/>
        </p:nvSpPr>
        <p:spPr>
          <a:xfrm>
            <a:off x="2939724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1" name="TextBox 490"/>
          <p:cNvSpPr txBox="1"/>
          <p:nvPr/>
        </p:nvSpPr>
        <p:spPr>
          <a:xfrm>
            <a:off x="2939724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3</a:t>
            </a:r>
            <a:endParaRPr lang="ko-KR" altLang="en-US" sz="800" dirty="0" smtClean="0"/>
          </a:p>
        </p:txBody>
      </p:sp>
      <p:sp>
        <p:nvSpPr>
          <p:cNvPr id="492" name="TextBox 491"/>
          <p:cNvSpPr txBox="1"/>
          <p:nvPr/>
        </p:nvSpPr>
        <p:spPr>
          <a:xfrm>
            <a:off x="354371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6</a:t>
            </a:r>
            <a:endParaRPr lang="ko-KR" altLang="en-US" sz="800" dirty="0" smtClean="0"/>
          </a:p>
        </p:txBody>
      </p:sp>
      <p:sp>
        <p:nvSpPr>
          <p:cNvPr id="493" name="TextBox 492"/>
          <p:cNvSpPr txBox="1"/>
          <p:nvPr/>
        </p:nvSpPr>
        <p:spPr>
          <a:xfrm>
            <a:off x="354371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 smtClean="0"/>
          </a:p>
        </p:txBody>
      </p:sp>
      <p:sp>
        <p:nvSpPr>
          <p:cNvPr id="494" name="TextBox 493"/>
          <p:cNvSpPr txBox="1"/>
          <p:nvPr/>
        </p:nvSpPr>
        <p:spPr>
          <a:xfrm>
            <a:off x="354371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3</a:t>
            </a:r>
            <a:endParaRPr lang="ko-KR" altLang="en-US" sz="800" dirty="0" smtClean="0"/>
          </a:p>
        </p:txBody>
      </p:sp>
      <p:sp>
        <p:nvSpPr>
          <p:cNvPr id="495" name="TextBox 494"/>
          <p:cNvSpPr txBox="1"/>
          <p:nvPr/>
        </p:nvSpPr>
        <p:spPr>
          <a:xfrm>
            <a:off x="354371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496" name="TextBox 495"/>
          <p:cNvSpPr txBox="1"/>
          <p:nvPr/>
        </p:nvSpPr>
        <p:spPr>
          <a:xfrm>
            <a:off x="4058068" y="2348882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5</a:t>
            </a:r>
            <a:endParaRPr lang="ko-KR" altLang="en-US" sz="800" dirty="0" smtClean="0"/>
          </a:p>
        </p:txBody>
      </p:sp>
      <p:sp>
        <p:nvSpPr>
          <p:cNvPr id="497" name="TextBox 496"/>
          <p:cNvSpPr txBox="1"/>
          <p:nvPr/>
        </p:nvSpPr>
        <p:spPr>
          <a:xfrm>
            <a:off x="4058068" y="25344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 smtClean="0"/>
          </a:p>
        </p:txBody>
      </p:sp>
      <p:sp>
        <p:nvSpPr>
          <p:cNvPr id="498" name="TextBox 497"/>
          <p:cNvSpPr txBox="1"/>
          <p:nvPr/>
        </p:nvSpPr>
        <p:spPr>
          <a:xfrm>
            <a:off x="4058068" y="2783708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4</a:t>
            </a:r>
            <a:endParaRPr lang="ko-KR" altLang="en-US" sz="800" dirty="0" smtClean="0"/>
          </a:p>
        </p:txBody>
      </p:sp>
      <p:sp>
        <p:nvSpPr>
          <p:cNvPr id="499" name="TextBox 498"/>
          <p:cNvSpPr txBox="1"/>
          <p:nvPr/>
        </p:nvSpPr>
        <p:spPr>
          <a:xfrm>
            <a:off x="4058068" y="296924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8</a:t>
            </a:r>
            <a:endParaRPr lang="ko-KR" altLang="en-US" sz="800" dirty="0" smtClean="0"/>
          </a:p>
        </p:txBody>
      </p:sp>
      <p:cxnSp>
        <p:nvCxnSpPr>
          <p:cNvPr id="511" name="직선 연결선 510"/>
          <p:cNvCxnSpPr/>
          <p:nvPr/>
        </p:nvCxnSpPr>
        <p:spPr>
          <a:xfrm flipH="1" flipV="1">
            <a:off x="2327645" y="3102824"/>
            <a:ext cx="234897" cy="10304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512"/>
          <p:cNvCxnSpPr/>
          <p:nvPr/>
        </p:nvCxnSpPr>
        <p:spPr>
          <a:xfrm rot="10800000">
            <a:off x="2281606" y="2661962"/>
            <a:ext cx="30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/>
          <p:cNvCxnSpPr/>
          <p:nvPr/>
        </p:nvCxnSpPr>
        <p:spPr>
          <a:xfrm>
            <a:off x="5450257" y="2902919"/>
            <a:ext cx="0" cy="3478831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/>
          <p:nvPr/>
        </p:nvCxnSpPr>
        <p:spPr>
          <a:xfrm flipH="1">
            <a:off x="2200275" y="3589910"/>
            <a:ext cx="2821358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/>
          <p:nvPr/>
        </p:nvCxnSpPr>
        <p:spPr>
          <a:xfrm flipV="1">
            <a:off x="2200275" y="2784986"/>
            <a:ext cx="0" cy="804924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/>
          <p:cNvCxnSpPr/>
          <p:nvPr/>
        </p:nvCxnSpPr>
        <p:spPr>
          <a:xfrm flipH="1">
            <a:off x="2329237" y="3356994"/>
            <a:ext cx="2835269" cy="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/>
          <p:cNvCxnSpPr/>
          <p:nvPr/>
        </p:nvCxnSpPr>
        <p:spPr>
          <a:xfrm flipH="1" flipV="1">
            <a:off x="2324425" y="3095300"/>
            <a:ext cx="1538" cy="26445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직선 연결선 571"/>
          <p:cNvCxnSpPr/>
          <p:nvPr/>
        </p:nvCxnSpPr>
        <p:spPr>
          <a:xfrm flipV="1">
            <a:off x="4211960" y="3094362"/>
            <a:ext cx="1095421" cy="2282"/>
          </a:xfrm>
          <a:prstGeom prst="line">
            <a:avLst/>
          </a:prstGeom>
          <a:ln w="22225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연결선 572"/>
          <p:cNvCxnSpPr/>
          <p:nvPr/>
        </p:nvCxnSpPr>
        <p:spPr>
          <a:xfrm>
            <a:off x="4416425" y="2906888"/>
            <a:ext cx="103065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직선 연결선 573"/>
          <p:cNvCxnSpPr/>
          <p:nvPr/>
        </p:nvCxnSpPr>
        <p:spPr>
          <a:xfrm>
            <a:off x="4330700" y="2655766"/>
            <a:ext cx="1969492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직선 연결선 574"/>
          <p:cNvCxnSpPr/>
          <p:nvPr/>
        </p:nvCxnSpPr>
        <p:spPr>
          <a:xfrm>
            <a:off x="3923928" y="2477450"/>
            <a:ext cx="252028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/>
          <p:cNvCxnSpPr/>
          <p:nvPr/>
        </p:nvCxnSpPr>
        <p:spPr>
          <a:xfrm rot="5400000" flipH="1" flipV="1">
            <a:off x="4633202" y="3764077"/>
            <a:ext cx="1346076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연결선 652"/>
          <p:cNvCxnSpPr/>
          <p:nvPr/>
        </p:nvCxnSpPr>
        <p:spPr>
          <a:xfrm>
            <a:off x="2267744" y="2233145"/>
            <a:ext cx="4320480" cy="1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>
            <a:off x="3009900" y="2041994"/>
            <a:ext cx="3722340" cy="0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연결선 655"/>
          <p:cNvCxnSpPr/>
          <p:nvPr/>
        </p:nvCxnSpPr>
        <p:spPr>
          <a:xfrm flipV="1">
            <a:off x="2276844" y="2226177"/>
            <a:ext cx="3078" cy="446906"/>
          </a:xfrm>
          <a:prstGeom prst="line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Oval 3978"/>
          <p:cNvSpPr>
            <a:spLocks noChangeArrowheads="1"/>
          </p:cNvSpPr>
          <p:nvPr/>
        </p:nvSpPr>
        <p:spPr bwMode="auto">
          <a:xfrm>
            <a:off x="2808557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39" name="Oval 3979"/>
          <p:cNvSpPr>
            <a:spLocks noChangeArrowheads="1"/>
          </p:cNvSpPr>
          <p:nvPr/>
        </p:nvSpPr>
        <p:spPr bwMode="auto">
          <a:xfrm>
            <a:off x="2551382" y="28611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1" name="Oval 3981"/>
          <p:cNvSpPr>
            <a:spLocks noChangeArrowheads="1"/>
          </p:cNvSpPr>
          <p:nvPr/>
        </p:nvSpPr>
        <p:spPr bwMode="auto">
          <a:xfrm>
            <a:off x="2808557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2" name="Oval 3982"/>
          <p:cNvSpPr>
            <a:spLocks noChangeArrowheads="1"/>
          </p:cNvSpPr>
          <p:nvPr/>
        </p:nvSpPr>
        <p:spPr bwMode="auto">
          <a:xfrm>
            <a:off x="2551382" y="305167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43" name="Oval 3995"/>
          <p:cNvSpPr>
            <a:spLocks noChangeArrowheads="1"/>
          </p:cNvSpPr>
          <p:nvPr/>
        </p:nvSpPr>
        <p:spPr bwMode="auto">
          <a:xfrm>
            <a:off x="2804489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4" name="Oval 3996"/>
          <p:cNvSpPr>
            <a:spLocks noChangeArrowheads="1"/>
          </p:cNvSpPr>
          <p:nvPr/>
        </p:nvSpPr>
        <p:spPr bwMode="auto">
          <a:xfrm>
            <a:off x="2547314" y="24323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5" name="Line 3997"/>
          <p:cNvSpPr>
            <a:spLocks noChangeShapeType="1"/>
          </p:cNvSpPr>
          <p:nvPr/>
        </p:nvSpPr>
        <p:spPr bwMode="auto">
          <a:xfrm flipV="1">
            <a:off x="2551382" y="2420886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46" name="Oval 3998"/>
          <p:cNvSpPr>
            <a:spLocks noChangeArrowheads="1"/>
          </p:cNvSpPr>
          <p:nvPr/>
        </p:nvSpPr>
        <p:spPr bwMode="auto">
          <a:xfrm>
            <a:off x="2804489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47" name="Oval 3999"/>
          <p:cNvSpPr>
            <a:spLocks noChangeArrowheads="1"/>
          </p:cNvSpPr>
          <p:nvPr/>
        </p:nvSpPr>
        <p:spPr bwMode="auto">
          <a:xfrm>
            <a:off x="2547314" y="2622899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15" name="Oval 3978"/>
          <p:cNvSpPr>
            <a:spLocks noChangeArrowheads="1"/>
          </p:cNvSpPr>
          <p:nvPr/>
        </p:nvSpPr>
        <p:spPr bwMode="auto">
          <a:xfrm>
            <a:off x="3910009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6" name="Oval 3979"/>
          <p:cNvSpPr>
            <a:spLocks noChangeArrowheads="1"/>
          </p:cNvSpPr>
          <p:nvPr/>
        </p:nvSpPr>
        <p:spPr bwMode="auto">
          <a:xfrm>
            <a:off x="3652834" y="243443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8" name="Oval 3981"/>
          <p:cNvSpPr>
            <a:spLocks noChangeArrowheads="1"/>
          </p:cNvSpPr>
          <p:nvPr/>
        </p:nvSpPr>
        <p:spPr bwMode="auto">
          <a:xfrm>
            <a:off x="3910009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19" name="Oval 3982"/>
          <p:cNvSpPr>
            <a:spLocks noChangeArrowheads="1"/>
          </p:cNvSpPr>
          <p:nvPr/>
        </p:nvSpPr>
        <p:spPr bwMode="auto">
          <a:xfrm>
            <a:off x="3652834" y="2618583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20" name="Oval 3995"/>
          <p:cNvSpPr>
            <a:spLocks noChangeArrowheads="1"/>
          </p:cNvSpPr>
          <p:nvPr/>
        </p:nvSpPr>
        <p:spPr bwMode="auto">
          <a:xfrm>
            <a:off x="3910009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1" name="Oval 3996"/>
          <p:cNvSpPr>
            <a:spLocks noChangeArrowheads="1"/>
          </p:cNvSpPr>
          <p:nvPr/>
        </p:nvSpPr>
        <p:spPr bwMode="auto">
          <a:xfrm>
            <a:off x="3652834" y="28630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3" name="Oval 3998"/>
          <p:cNvSpPr>
            <a:spLocks noChangeArrowheads="1"/>
          </p:cNvSpPr>
          <p:nvPr/>
        </p:nvSpPr>
        <p:spPr bwMode="auto">
          <a:xfrm>
            <a:off x="3910009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424" name="Oval 3999"/>
          <p:cNvSpPr>
            <a:spLocks noChangeArrowheads="1"/>
          </p:cNvSpPr>
          <p:nvPr/>
        </p:nvSpPr>
        <p:spPr bwMode="auto">
          <a:xfrm>
            <a:off x="3652834" y="3053558"/>
            <a:ext cx="76200" cy="762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  <a:headEnd/>
            <a:tailEnd/>
          </a:ln>
        </p:spPr>
      </p:sp>
      <p:sp>
        <p:nvSpPr>
          <p:cNvPr id="690" name="TextBox 689"/>
          <p:cNvSpPr txBox="1"/>
          <p:nvPr/>
        </p:nvSpPr>
        <p:spPr>
          <a:xfrm>
            <a:off x="2123728" y="4850757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PM11</a:t>
            </a:r>
            <a:endParaRPr lang="ko-KR" altLang="en-US" sz="800" dirty="0" smtClean="0"/>
          </a:p>
        </p:txBody>
      </p:sp>
      <p:sp>
        <p:nvSpPr>
          <p:cNvPr id="691" name="TextBox 690"/>
          <p:cNvSpPr txBox="1"/>
          <p:nvPr/>
        </p:nvSpPr>
        <p:spPr>
          <a:xfrm>
            <a:off x="2123728" y="5036296"/>
            <a:ext cx="37697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PM10</a:t>
            </a:r>
            <a:endParaRPr lang="ko-KR" altLang="en-US" sz="800" dirty="0" smtClean="0"/>
          </a:p>
        </p:txBody>
      </p:sp>
      <p:cxnSp>
        <p:nvCxnSpPr>
          <p:cNvPr id="694" name="직선 연결선 693"/>
          <p:cNvCxnSpPr/>
          <p:nvPr/>
        </p:nvCxnSpPr>
        <p:spPr>
          <a:xfrm>
            <a:off x="971600" y="5363789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연결선 694"/>
          <p:cNvCxnSpPr/>
          <p:nvPr/>
        </p:nvCxnSpPr>
        <p:spPr>
          <a:xfrm>
            <a:off x="970037" y="5163494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/>
          <p:cNvSpPr txBox="1"/>
          <p:nvPr/>
        </p:nvSpPr>
        <p:spPr>
          <a:xfrm>
            <a:off x="2123728" y="5227962"/>
            <a:ext cx="268209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PM9</a:t>
            </a:r>
            <a:endParaRPr lang="ko-KR" altLang="en-US" sz="800" dirty="0" smtClean="0"/>
          </a:p>
        </p:txBody>
      </p:sp>
      <p:cxnSp>
        <p:nvCxnSpPr>
          <p:cNvPr id="698" name="직선 연결선 697"/>
          <p:cNvCxnSpPr/>
          <p:nvPr/>
        </p:nvCxnSpPr>
        <p:spPr>
          <a:xfrm>
            <a:off x="970037" y="4972027"/>
            <a:ext cx="24418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/>
          <p:cNvSpPr/>
          <p:nvPr/>
        </p:nvSpPr>
        <p:spPr>
          <a:xfrm>
            <a:off x="3652834" y="4869162"/>
            <a:ext cx="360040" cy="5760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/>
          <p:cNvSpPr/>
          <p:nvPr/>
        </p:nvSpPr>
        <p:spPr>
          <a:xfrm>
            <a:off x="2874513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2" name="타원 691"/>
          <p:cNvSpPr/>
          <p:nvPr/>
        </p:nvSpPr>
        <p:spPr>
          <a:xfrm>
            <a:off x="2431922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3" name="타원 692"/>
          <p:cNvSpPr/>
          <p:nvPr/>
        </p:nvSpPr>
        <p:spPr>
          <a:xfrm>
            <a:off x="2430880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7" name="타원 696"/>
          <p:cNvSpPr/>
          <p:nvPr/>
        </p:nvSpPr>
        <p:spPr>
          <a:xfrm>
            <a:off x="2430880" y="531787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타원 724"/>
          <p:cNvSpPr/>
          <p:nvPr/>
        </p:nvSpPr>
        <p:spPr>
          <a:xfrm>
            <a:off x="2874513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8" name="직선 연결선 727"/>
          <p:cNvCxnSpPr/>
          <p:nvPr/>
        </p:nvCxnSpPr>
        <p:spPr>
          <a:xfrm rot="5400000" flipH="1" flipV="1">
            <a:off x="3035904" y="4800231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rot="5400000" flipH="1" flipV="1">
            <a:off x="3035905" y="4996436"/>
            <a:ext cx="0" cy="250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직선 연결선 729"/>
          <p:cNvCxnSpPr/>
          <p:nvPr/>
        </p:nvCxnSpPr>
        <p:spPr>
          <a:xfrm>
            <a:off x="3165050" y="5163494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연결선 731"/>
          <p:cNvCxnSpPr/>
          <p:nvPr/>
        </p:nvCxnSpPr>
        <p:spPr>
          <a:xfrm>
            <a:off x="3165050" y="4972028"/>
            <a:ext cx="4929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타원 719"/>
          <p:cNvSpPr/>
          <p:nvPr/>
        </p:nvSpPr>
        <p:spPr>
          <a:xfrm>
            <a:off x="3125288" y="493355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타원 725"/>
          <p:cNvSpPr/>
          <p:nvPr/>
        </p:nvSpPr>
        <p:spPr>
          <a:xfrm>
            <a:off x="3125288" y="5125221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4" name="직선 연결선 733"/>
          <p:cNvCxnSpPr/>
          <p:nvPr/>
        </p:nvCxnSpPr>
        <p:spPr>
          <a:xfrm rot="5400000">
            <a:off x="2891554" y="503232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/>
          <p:cNvSpPr txBox="1"/>
          <p:nvPr/>
        </p:nvSpPr>
        <p:spPr>
          <a:xfrm>
            <a:off x="2769292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J</a:t>
            </a:r>
            <a:endParaRPr lang="ko-KR" altLang="en-US" sz="800" dirty="0" smtClean="0"/>
          </a:p>
        </p:txBody>
      </p:sp>
      <p:sp>
        <p:nvSpPr>
          <p:cNvPr id="736" name="TextBox 735"/>
          <p:cNvSpPr txBox="1"/>
          <p:nvPr/>
        </p:nvSpPr>
        <p:spPr>
          <a:xfrm>
            <a:off x="2769292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G</a:t>
            </a:r>
            <a:endParaRPr lang="ko-KR" altLang="en-US" sz="800" dirty="0" smtClean="0"/>
          </a:p>
        </p:txBody>
      </p:sp>
      <p:sp>
        <p:nvSpPr>
          <p:cNvPr id="737" name="TextBox 736"/>
          <p:cNvSpPr txBox="1"/>
          <p:nvPr/>
        </p:nvSpPr>
        <p:spPr>
          <a:xfrm>
            <a:off x="3237679" y="4845821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K</a:t>
            </a:r>
            <a:endParaRPr lang="ko-KR" altLang="en-US" sz="800" dirty="0" smtClean="0"/>
          </a:p>
        </p:txBody>
      </p:sp>
      <p:sp>
        <p:nvSpPr>
          <p:cNvPr id="738" name="TextBox 737"/>
          <p:cNvSpPr txBox="1"/>
          <p:nvPr/>
        </p:nvSpPr>
        <p:spPr>
          <a:xfrm>
            <a:off x="3237679" y="5037487"/>
            <a:ext cx="72008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H</a:t>
            </a:r>
            <a:endParaRPr lang="ko-KR" altLang="en-US" sz="800" dirty="0" smtClean="0"/>
          </a:p>
        </p:txBody>
      </p:sp>
      <p:sp>
        <p:nvSpPr>
          <p:cNvPr id="739" name="TextBox 738"/>
          <p:cNvSpPr txBox="1"/>
          <p:nvPr/>
        </p:nvSpPr>
        <p:spPr>
          <a:xfrm>
            <a:off x="3728364" y="4902500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U</a:t>
            </a:r>
            <a:endParaRPr lang="ko-KR" altLang="en-US" sz="800" dirty="0" smtClean="0"/>
          </a:p>
        </p:txBody>
      </p:sp>
      <p:sp>
        <p:nvSpPr>
          <p:cNvPr id="740" name="TextBox 739"/>
          <p:cNvSpPr txBox="1"/>
          <p:nvPr/>
        </p:nvSpPr>
        <p:spPr>
          <a:xfrm>
            <a:off x="3728364" y="5088039"/>
            <a:ext cx="140494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V</a:t>
            </a:r>
            <a:endParaRPr lang="ko-KR" altLang="en-US" sz="800" dirty="0" smtClean="0"/>
          </a:p>
        </p:txBody>
      </p:sp>
      <p:sp>
        <p:nvSpPr>
          <p:cNvPr id="741" name="TextBox 740"/>
          <p:cNvSpPr txBox="1"/>
          <p:nvPr/>
        </p:nvSpPr>
        <p:spPr>
          <a:xfrm>
            <a:off x="3728364" y="5279705"/>
            <a:ext cx="2125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W</a:t>
            </a:r>
            <a:endParaRPr lang="ko-KR" altLang="en-US" sz="800" dirty="0" smtClean="0"/>
          </a:p>
        </p:txBody>
      </p:sp>
      <p:sp>
        <p:nvSpPr>
          <p:cNvPr id="715" name="타원 714"/>
          <p:cNvSpPr/>
          <p:nvPr/>
        </p:nvSpPr>
        <p:spPr>
          <a:xfrm>
            <a:off x="3619099" y="5124030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/>
          <p:cNvSpPr/>
          <p:nvPr/>
        </p:nvSpPr>
        <p:spPr>
          <a:xfrm>
            <a:off x="3619099" y="5315696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3" name="직선 연결선 742"/>
          <p:cNvCxnSpPr/>
          <p:nvPr/>
        </p:nvCxnSpPr>
        <p:spPr>
          <a:xfrm>
            <a:off x="3489472" y="126875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>
            <a:off x="3489472" y="908719"/>
            <a:ext cx="4178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연결선 749"/>
          <p:cNvCxnSpPr/>
          <p:nvPr/>
        </p:nvCxnSpPr>
        <p:spPr>
          <a:xfrm flipV="1">
            <a:off x="5868144" y="692696"/>
            <a:ext cx="13681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직선 연결선 758"/>
          <p:cNvCxnSpPr/>
          <p:nvPr/>
        </p:nvCxnSpPr>
        <p:spPr>
          <a:xfrm>
            <a:off x="3818300" y="1478060"/>
            <a:ext cx="0" cy="1728192"/>
          </a:xfrm>
          <a:prstGeom prst="line">
            <a:avLst/>
          </a:prstGeom>
          <a:ln w="15875">
            <a:solidFill>
              <a:srgbClr val="00FF00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직선 연결선 759"/>
          <p:cNvCxnSpPr/>
          <p:nvPr/>
        </p:nvCxnSpPr>
        <p:spPr>
          <a:xfrm flipH="1">
            <a:off x="2718842" y="692696"/>
            <a:ext cx="1" cy="252028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9" name="그룹 948"/>
          <p:cNvGrpSpPr/>
          <p:nvPr/>
        </p:nvGrpSpPr>
        <p:grpSpPr>
          <a:xfrm>
            <a:off x="3686546" y="1196752"/>
            <a:ext cx="254320" cy="216024"/>
            <a:chOff x="3686546" y="1196752"/>
            <a:chExt cx="254320" cy="216024"/>
          </a:xfrm>
        </p:grpSpPr>
        <p:sp>
          <p:nvSpPr>
            <p:cNvPr id="757" name="현 756"/>
            <p:cNvSpPr/>
            <p:nvPr/>
          </p:nvSpPr>
          <p:spPr>
            <a:xfrm rot="16200000" flipV="1">
              <a:off x="3703882" y="1196752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9" name="직선 연결선 788"/>
            <p:cNvCxnSpPr/>
            <p:nvPr/>
          </p:nvCxnSpPr>
          <p:spPr>
            <a:xfrm>
              <a:off x="3686546" y="1307778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8" name="그룹 947"/>
          <p:cNvGrpSpPr/>
          <p:nvPr/>
        </p:nvGrpSpPr>
        <p:grpSpPr>
          <a:xfrm>
            <a:off x="3686546" y="755178"/>
            <a:ext cx="254320" cy="216024"/>
            <a:chOff x="3686546" y="755178"/>
            <a:chExt cx="254320" cy="216024"/>
          </a:xfrm>
        </p:grpSpPr>
        <p:sp>
          <p:nvSpPr>
            <p:cNvPr id="773" name="현 772"/>
            <p:cNvSpPr/>
            <p:nvPr/>
          </p:nvSpPr>
          <p:spPr>
            <a:xfrm rot="5400000">
              <a:off x="3703882" y="755178"/>
              <a:ext cx="216024" cy="216024"/>
            </a:xfrm>
            <a:prstGeom prst="chord">
              <a:avLst>
                <a:gd name="adj1" fmla="val 5394718"/>
                <a:gd name="adj2" fmla="val 1620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1" name="직선 연결선 790"/>
            <p:cNvCxnSpPr/>
            <p:nvPr/>
          </p:nvCxnSpPr>
          <p:spPr>
            <a:xfrm>
              <a:off x="3686546" y="865212"/>
              <a:ext cx="254320" cy="2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4" name="타원 713"/>
          <p:cNvSpPr/>
          <p:nvPr/>
        </p:nvSpPr>
        <p:spPr>
          <a:xfrm>
            <a:off x="3620141" y="4933158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7" name="그룹 946"/>
          <p:cNvGrpSpPr/>
          <p:nvPr/>
        </p:nvGrpSpPr>
        <p:grpSpPr>
          <a:xfrm>
            <a:off x="3472057" y="4345683"/>
            <a:ext cx="180000" cy="180000"/>
            <a:chOff x="3472057" y="4345683"/>
            <a:chExt cx="180000" cy="180000"/>
          </a:xfrm>
        </p:grpSpPr>
        <p:sp>
          <p:nvSpPr>
            <p:cNvPr id="291" name="타원 290"/>
            <p:cNvSpPr/>
            <p:nvPr/>
          </p:nvSpPr>
          <p:spPr>
            <a:xfrm>
              <a:off x="3472057" y="4345683"/>
              <a:ext cx="180000" cy="18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현 289"/>
            <p:cNvSpPr/>
            <p:nvPr/>
          </p:nvSpPr>
          <p:spPr>
            <a:xfrm rot="16200000">
              <a:off x="3472057" y="4345683"/>
              <a:ext cx="180000" cy="180000"/>
            </a:xfrm>
            <a:prstGeom prst="chord">
              <a:avLst>
                <a:gd name="adj1" fmla="val 5419571"/>
                <a:gd name="adj2" fmla="val 16200000"/>
              </a:avLst>
            </a:prstGeom>
            <a:solidFill>
              <a:srgbClr val="0070C0"/>
            </a:solidFill>
            <a:ln w="95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9" name="TextBox 808"/>
          <p:cNvSpPr txBox="1"/>
          <p:nvPr/>
        </p:nvSpPr>
        <p:spPr>
          <a:xfrm>
            <a:off x="2987823" y="692694"/>
            <a:ext cx="998385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VCC_G(</a:t>
            </a:r>
            <a:r>
              <a:rPr lang="ko-KR" altLang="en-US" sz="800" b="1" dirty="0" smtClean="0"/>
              <a:t>좌측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sp>
        <p:nvSpPr>
          <p:cNvPr id="810" name="TextBox 809"/>
          <p:cNvSpPr txBox="1"/>
          <p:nvPr/>
        </p:nvSpPr>
        <p:spPr>
          <a:xfrm>
            <a:off x="2987824" y="1268758"/>
            <a:ext cx="998384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800" b="1" dirty="0" smtClean="0"/>
              <a:t>VCC_D(</a:t>
            </a:r>
            <a:r>
              <a:rPr lang="ko-KR" altLang="en-US" sz="800" b="1" dirty="0" smtClean="0"/>
              <a:t>우측</a:t>
            </a:r>
            <a:r>
              <a:rPr lang="en-US" altLang="ko-KR" sz="800" b="1" dirty="0" smtClean="0"/>
              <a:t>)</a:t>
            </a:r>
            <a:endParaRPr lang="ko-KR" altLang="en-US" sz="800" b="1" dirty="0" smtClean="0"/>
          </a:p>
        </p:txBody>
      </p:sp>
      <p:cxnSp>
        <p:nvCxnSpPr>
          <p:cNvPr id="819" name="직선 연결선 818"/>
          <p:cNvCxnSpPr>
            <a:stCxn id="832" idx="7"/>
          </p:cNvCxnSpPr>
          <p:nvPr/>
        </p:nvCxnSpPr>
        <p:spPr>
          <a:xfrm flipH="1" flipV="1">
            <a:off x="4144715" y="975967"/>
            <a:ext cx="727" cy="84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직선 연결선 820"/>
          <p:cNvCxnSpPr/>
          <p:nvPr/>
        </p:nvCxnSpPr>
        <p:spPr>
          <a:xfrm rot="10800000">
            <a:off x="4082105" y="105273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/>
          <p:cNvCxnSpPr/>
          <p:nvPr/>
        </p:nvCxnSpPr>
        <p:spPr>
          <a:xfrm rot="5400000">
            <a:off x="3938089" y="105273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6" name="그룹 945"/>
          <p:cNvGrpSpPr/>
          <p:nvPr/>
        </p:nvGrpSpPr>
        <p:grpSpPr>
          <a:xfrm>
            <a:off x="4139951" y="1700808"/>
            <a:ext cx="618083" cy="144016"/>
            <a:chOff x="4139951" y="1700808"/>
            <a:chExt cx="618083" cy="144016"/>
          </a:xfrm>
        </p:grpSpPr>
        <p:sp>
          <p:nvSpPr>
            <p:cNvPr id="746" name="직사각형 745"/>
            <p:cNvSpPr/>
            <p:nvPr/>
          </p:nvSpPr>
          <p:spPr>
            <a:xfrm>
              <a:off x="4308033" y="1737279"/>
              <a:ext cx="77892" cy="713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직사각형 744"/>
            <p:cNvSpPr/>
            <p:nvPr/>
          </p:nvSpPr>
          <p:spPr>
            <a:xfrm>
              <a:off x="4375437" y="1700808"/>
              <a:ext cx="382597" cy="1440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MJ81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15" name="직선 연결선 814"/>
            <p:cNvCxnSpPr>
              <a:stCxn id="746" idx="1"/>
            </p:cNvCxnSpPr>
            <p:nvPr/>
          </p:nvCxnSpPr>
          <p:spPr>
            <a:xfrm rot="10800000" flipV="1">
              <a:off x="4154367" y="1772944"/>
              <a:ext cx="153667" cy="455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직선 연결선 816"/>
            <p:cNvCxnSpPr>
              <a:stCxn id="746" idx="1"/>
            </p:cNvCxnSpPr>
            <p:nvPr/>
          </p:nvCxnSpPr>
          <p:spPr>
            <a:xfrm rot="10800000">
              <a:off x="4154367" y="1729614"/>
              <a:ext cx="153667" cy="43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타원 831"/>
            <p:cNvSpPr/>
            <p:nvPr/>
          </p:nvSpPr>
          <p:spPr>
            <a:xfrm flipH="1" flipV="1">
              <a:off x="4139951" y="1804967"/>
              <a:ext cx="37496" cy="2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/>
            <p:cNvSpPr/>
            <p:nvPr/>
          </p:nvSpPr>
          <p:spPr>
            <a:xfrm flipH="1" flipV="1">
              <a:off x="4142431" y="1719920"/>
              <a:ext cx="37496" cy="2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1" name="직선 연결선 850"/>
          <p:cNvCxnSpPr>
            <a:endCxn id="401" idx="2"/>
          </p:cNvCxnSpPr>
          <p:nvPr/>
        </p:nvCxnSpPr>
        <p:spPr>
          <a:xfrm>
            <a:off x="827584" y="5761537"/>
            <a:ext cx="3753941" cy="294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연결선 851"/>
          <p:cNvCxnSpPr>
            <a:endCxn id="410" idx="6"/>
          </p:cNvCxnSpPr>
          <p:nvPr/>
        </p:nvCxnSpPr>
        <p:spPr>
          <a:xfrm>
            <a:off x="827584" y="5949280"/>
            <a:ext cx="4087316" cy="444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직선 연결선 854"/>
          <p:cNvCxnSpPr/>
          <p:nvPr/>
        </p:nvCxnSpPr>
        <p:spPr>
          <a:xfrm>
            <a:off x="6732239" y="2046861"/>
            <a:ext cx="0" cy="2563239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직선 연결선 855"/>
          <p:cNvCxnSpPr/>
          <p:nvPr/>
        </p:nvCxnSpPr>
        <p:spPr>
          <a:xfrm flipV="1">
            <a:off x="6297015" y="2652713"/>
            <a:ext cx="0" cy="135731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 856"/>
          <p:cNvCxnSpPr/>
          <p:nvPr/>
        </p:nvCxnSpPr>
        <p:spPr>
          <a:xfrm flipV="1">
            <a:off x="6444208" y="2478658"/>
            <a:ext cx="0" cy="348081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직선 연결선 857"/>
          <p:cNvCxnSpPr/>
          <p:nvPr/>
        </p:nvCxnSpPr>
        <p:spPr>
          <a:xfrm rot="5400000" flipH="1" flipV="1">
            <a:off x="4609267" y="4208377"/>
            <a:ext cx="3957911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Text Box 115"/>
          <p:cNvSpPr txBox="1">
            <a:spLocks noChangeArrowheads="1"/>
          </p:cNvSpPr>
          <p:nvPr/>
        </p:nvSpPr>
        <p:spPr bwMode="auto">
          <a:xfrm>
            <a:off x="925783" y="562933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sp>
        <p:nvSpPr>
          <p:cNvPr id="908" name="Text Box 116"/>
          <p:cNvSpPr txBox="1">
            <a:spLocks noChangeArrowheads="1"/>
          </p:cNvSpPr>
          <p:nvPr/>
        </p:nvSpPr>
        <p:spPr bwMode="auto">
          <a:xfrm>
            <a:off x="909117" y="5815665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chemeClr val="accent6">
                    <a:lumMod val="75000"/>
                  </a:schemeClr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chemeClr val="accent6">
                  <a:lumMod val="75000"/>
                </a:schemeClr>
              </a:solidFill>
              <a:ea typeface="돋움"/>
            </a:endParaRPr>
          </a:p>
        </p:txBody>
      </p:sp>
      <p:grpSp>
        <p:nvGrpSpPr>
          <p:cNvPr id="945" name="그룹 944"/>
          <p:cNvGrpSpPr/>
          <p:nvPr/>
        </p:nvGrpSpPr>
        <p:grpSpPr>
          <a:xfrm>
            <a:off x="539552" y="5677123"/>
            <a:ext cx="320624" cy="340990"/>
            <a:chOff x="539552" y="5677123"/>
            <a:chExt cx="320624" cy="340990"/>
          </a:xfrm>
        </p:grpSpPr>
        <p:sp>
          <p:nvSpPr>
            <p:cNvPr id="922" name="Oval 4460"/>
            <p:cNvSpPr>
              <a:spLocks noChangeArrowheads="1"/>
            </p:cNvSpPr>
            <p:nvPr/>
          </p:nvSpPr>
          <p:spPr bwMode="auto">
            <a:xfrm>
              <a:off x="804268" y="5727476"/>
              <a:ext cx="55908" cy="5590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sp>
          <p:nvSpPr>
            <p:cNvPr id="923" name="Oval 4461"/>
            <p:cNvSpPr>
              <a:spLocks noChangeArrowheads="1"/>
            </p:cNvSpPr>
            <p:nvPr/>
          </p:nvSpPr>
          <p:spPr bwMode="auto">
            <a:xfrm>
              <a:off x="804268" y="5915372"/>
              <a:ext cx="55908" cy="5542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</p:sp>
        <p:grpSp>
          <p:nvGrpSpPr>
            <p:cNvPr id="23" name="그룹 923"/>
            <p:cNvGrpSpPr/>
            <p:nvPr/>
          </p:nvGrpSpPr>
          <p:grpSpPr>
            <a:xfrm>
              <a:off x="539552" y="5677123"/>
              <a:ext cx="288032" cy="340990"/>
              <a:chOff x="1475656" y="5589240"/>
              <a:chExt cx="384367" cy="340990"/>
            </a:xfrm>
          </p:grpSpPr>
          <p:sp>
            <p:nvSpPr>
              <p:cNvPr id="925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</p:spPr>
          </p:sp>
          <p:sp>
            <p:nvSpPr>
              <p:cNvPr id="926" name="Line 4457"/>
              <p:cNvSpPr>
                <a:spLocks noChangeShapeType="1"/>
              </p:cNvSpPr>
              <p:nvPr/>
            </p:nvSpPr>
            <p:spPr bwMode="auto">
              <a:xfrm flipH="1">
                <a:off x="1662659" y="5589240"/>
                <a:ext cx="176399" cy="160685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7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8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  <p:sp>
            <p:nvSpPr>
              <p:cNvPr id="929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/>
              </a:ln>
            </p:spPr>
          </p:sp>
        </p:grpSp>
      </p:grpSp>
      <p:grpSp>
        <p:nvGrpSpPr>
          <p:cNvPr id="944" name="그룹 943"/>
          <p:cNvGrpSpPr/>
          <p:nvPr/>
        </p:nvGrpSpPr>
        <p:grpSpPr>
          <a:xfrm>
            <a:off x="35496" y="6109171"/>
            <a:ext cx="320624" cy="340990"/>
            <a:chOff x="35496" y="6109171"/>
            <a:chExt cx="320624" cy="340990"/>
          </a:xfrm>
        </p:grpSpPr>
        <p:sp>
          <p:nvSpPr>
            <p:cNvPr id="931" name="Oval 4460"/>
            <p:cNvSpPr>
              <a:spLocks noChangeArrowheads="1"/>
            </p:cNvSpPr>
            <p:nvPr/>
          </p:nvSpPr>
          <p:spPr bwMode="auto">
            <a:xfrm>
              <a:off x="300212" y="6159524"/>
              <a:ext cx="55908" cy="55908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932" name="Oval 4461"/>
            <p:cNvSpPr>
              <a:spLocks noChangeArrowheads="1"/>
            </p:cNvSpPr>
            <p:nvPr/>
          </p:nvSpPr>
          <p:spPr bwMode="auto">
            <a:xfrm>
              <a:off x="300212" y="6347420"/>
              <a:ext cx="55908" cy="55426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grpSp>
          <p:nvGrpSpPr>
            <p:cNvPr id="25" name="그룹 932"/>
            <p:cNvGrpSpPr/>
            <p:nvPr/>
          </p:nvGrpSpPr>
          <p:grpSpPr>
            <a:xfrm>
              <a:off x="35496" y="6109171"/>
              <a:ext cx="288032" cy="340990"/>
              <a:chOff x="1475656" y="5589240"/>
              <a:chExt cx="384367" cy="340990"/>
            </a:xfrm>
            <a:solidFill>
              <a:srgbClr val="0070C0"/>
            </a:solidFill>
          </p:grpSpPr>
          <p:sp>
            <p:nvSpPr>
              <p:cNvPr id="934" name="Rectangle 4456"/>
              <p:cNvSpPr>
                <a:spLocks noChangeArrowheads="1"/>
              </p:cNvSpPr>
              <p:nvPr/>
            </p:nvSpPr>
            <p:spPr bwMode="auto">
              <a:xfrm>
                <a:off x="1517587" y="5602735"/>
                <a:ext cx="307493" cy="313518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sp>
          <p:sp>
            <p:nvSpPr>
              <p:cNvPr id="935" name="Line 4457"/>
              <p:cNvSpPr>
                <a:spLocks noChangeShapeType="1"/>
              </p:cNvSpPr>
              <p:nvPr/>
            </p:nvSpPr>
            <p:spPr bwMode="auto">
              <a:xfrm flipH="1">
                <a:off x="1667773" y="5589241"/>
                <a:ext cx="171286" cy="157262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6" name="Line 4458"/>
              <p:cNvSpPr>
                <a:spLocks noChangeShapeType="1"/>
              </p:cNvSpPr>
              <p:nvPr/>
            </p:nvSpPr>
            <p:spPr bwMode="auto">
              <a:xfrm>
                <a:off x="1503610" y="5589240"/>
                <a:ext cx="166440" cy="158206"/>
              </a:xfrm>
              <a:prstGeom prst="line">
                <a:avLst/>
              </a:prstGeom>
              <a:grp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7" name="Line 4459"/>
              <p:cNvSpPr>
                <a:spLocks noChangeShapeType="1"/>
              </p:cNvSpPr>
              <p:nvPr/>
            </p:nvSpPr>
            <p:spPr bwMode="auto">
              <a:xfrm>
                <a:off x="1475656" y="558924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  <p:sp>
            <p:nvSpPr>
              <p:cNvPr id="938" name="Line 4462"/>
              <p:cNvSpPr>
                <a:spLocks noChangeShapeType="1"/>
              </p:cNvSpPr>
              <p:nvPr/>
            </p:nvSpPr>
            <p:spPr bwMode="auto">
              <a:xfrm>
                <a:off x="1475656" y="5930230"/>
                <a:ext cx="384367" cy="0"/>
              </a:xfrm>
              <a:prstGeom prst="line">
                <a:avLst/>
              </a:prstGeom>
              <a:grpFill/>
              <a:ln w="57150">
                <a:solidFill>
                  <a:srgbClr val="0070C0"/>
                </a:solidFill>
                <a:round/>
                <a:headEnd/>
                <a:tailEnd/>
              </a:ln>
            </p:spPr>
          </p:sp>
        </p:grpSp>
      </p:grpSp>
      <p:sp>
        <p:nvSpPr>
          <p:cNvPr id="965" name="Freeform 154"/>
          <p:cNvSpPr>
            <a:spLocks/>
          </p:cNvSpPr>
          <p:nvPr/>
        </p:nvSpPr>
        <p:spPr bwMode="auto">
          <a:xfrm>
            <a:off x="643955" y="3912208"/>
            <a:ext cx="266700" cy="227943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3"/>
              </a:cxn>
              <a:cxn ang="0">
                <a:pos x="19" y="39"/>
              </a:cxn>
              <a:cxn ang="0">
                <a:pos x="27" y="21"/>
              </a:cxn>
            </a:cxnLst>
            <a:rect l="0" t="0" r="r" b="b"/>
            <a:pathLst>
              <a:path w="27" h="42">
                <a:moveTo>
                  <a:pt x="0" y="20"/>
                </a:moveTo>
                <a:cubicBezTo>
                  <a:pt x="2" y="10"/>
                  <a:pt x="5" y="0"/>
                  <a:pt x="8" y="3"/>
                </a:cubicBezTo>
                <a:cubicBezTo>
                  <a:pt x="11" y="6"/>
                  <a:pt x="16" y="36"/>
                  <a:pt x="19" y="39"/>
                </a:cubicBezTo>
                <a:cubicBezTo>
                  <a:pt x="22" y="42"/>
                  <a:pt x="26" y="24"/>
                  <a:pt x="27" y="2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66" name="Text Box 155"/>
          <p:cNvSpPr txBox="1">
            <a:spLocks noChangeArrowheads="1"/>
          </p:cNvSpPr>
          <p:nvPr/>
        </p:nvSpPr>
        <p:spPr bwMode="auto">
          <a:xfrm>
            <a:off x="56886" y="4042792"/>
            <a:ext cx="372794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i="0" u="none" strike="noStrike" baseline="0" dirty="0">
                <a:solidFill>
                  <a:srgbClr val="000000"/>
                </a:solidFill>
                <a:ea typeface="돋움"/>
              </a:rPr>
              <a:t>24VDC</a:t>
            </a:r>
          </a:p>
        </p:txBody>
      </p:sp>
      <p:sp>
        <p:nvSpPr>
          <p:cNvPr id="967" name="Text Box 156"/>
          <p:cNvSpPr txBox="1">
            <a:spLocks noChangeArrowheads="1"/>
          </p:cNvSpPr>
          <p:nvPr/>
        </p:nvSpPr>
        <p:spPr bwMode="auto">
          <a:xfrm>
            <a:off x="450877" y="4107433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-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68" name="Text Box 157"/>
          <p:cNvSpPr txBox="1">
            <a:spLocks noChangeArrowheads="1"/>
          </p:cNvSpPr>
          <p:nvPr/>
        </p:nvSpPr>
        <p:spPr bwMode="auto">
          <a:xfrm>
            <a:off x="434405" y="3936219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굴림"/>
              </a:rPr>
              <a:t>+</a:t>
            </a:r>
            <a:endParaRPr lang="ko-KR" altLang="en-US" sz="800" b="1" i="0" u="none" strike="noStrike" baseline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70" name="Oval 4372"/>
          <p:cNvSpPr>
            <a:spLocks noChangeArrowheads="1"/>
          </p:cNvSpPr>
          <p:nvPr/>
        </p:nvSpPr>
        <p:spPr bwMode="auto">
          <a:xfrm>
            <a:off x="9106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1" name="Oval 4373"/>
          <p:cNvSpPr>
            <a:spLocks noChangeArrowheads="1"/>
          </p:cNvSpPr>
          <p:nvPr/>
        </p:nvSpPr>
        <p:spPr bwMode="auto">
          <a:xfrm>
            <a:off x="605855" y="3969358"/>
            <a:ext cx="76200" cy="7554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2" name="Oval 4374"/>
          <p:cNvSpPr>
            <a:spLocks noChangeArrowheads="1"/>
          </p:cNvSpPr>
          <p:nvPr/>
        </p:nvSpPr>
        <p:spPr bwMode="auto">
          <a:xfrm>
            <a:off x="605855" y="4155058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</p:sp>
      <p:sp>
        <p:nvSpPr>
          <p:cNvPr id="975" name="Text Box 155"/>
          <p:cNvSpPr txBox="1">
            <a:spLocks noChangeArrowheads="1"/>
          </p:cNvSpPr>
          <p:nvPr/>
        </p:nvSpPr>
        <p:spPr bwMode="auto">
          <a:xfrm>
            <a:off x="561881" y="5471552"/>
            <a:ext cx="255776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dirty="0" smtClean="0">
                <a:solidFill>
                  <a:srgbClr val="000000"/>
                </a:solidFill>
                <a:ea typeface="돋움"/>
              </a:rPr>
              <a:t>R</a:t>
            </a: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6" name="Text Box 155"/>
          <p:cNvSpPr txBox="1">
            <a:spLocks noChangeArrowheads="1"/>
          </p:cNvSpPr>
          <p:nvPr/>
        </p:nvSpPr>
        <p:spPr bwMode="auto">
          <a:xfrm>
            <a:off x="43324" y="5903747"/>
            <a:ext cx="270202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0000"/>
                </a:solidFill>
                <a:ea typeface="돋움"/>
              </a:rPr>
              <a:t>NKR</a:t>
            </a:r>
            <a:endParaRPr lang="en-US" altLang="ko-KR" sz="8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977" name="Text Box 115"/>
          <p:cNvSpPr txBox="1">
            <a:spLocks noChangeArrowheads="1"/>
          </p:cNvSpPr>
          <p:nvPr/>
        </p:nvSpPr>
        <p:spPr bwMode="auto">
          <a:xfrm>
            <a:off x="396155" y="6053417"/>
            <a:ext cx="9220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dirty="0" smtClean="0">
                <a:solidFill>
                  <a:srgbClr val="0070C0"/>
                </a:solidFill>
                <a:ea typeface="돋움"/>
              </a:rPr>
              <a:t>+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978" name="Text Box 116"/>
          <p:cNvSpPr txBox="1">
            <a:spLocks noChangeArrowheads="1"/>
          </p:cNvSpPr>
          <p:nvPr/>
        </p:nvSpPr>
        <p:spPr bwMode="auto">
          <a:xfrm>
            <a:off x="412823" y="6239751"/>
            <a:ext cx="60145" cy="14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" tIns="18288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altLang="ko-KR" sz="800" b="1" i="0" u="none" strike="noStrike" baseline="0" dirty="0" smtClean="0">
                <a:solidFill>
                  <a:srgbClr val="0070C0"/>
                </a:solidFill>
                <a:ea typeface="돋움"/>
              </a:rPr>
              <a:t>-</a:t>
            </a:r>
            <a:endParaRPr lang="ko-KR" altLang="en-US" sz="800" b="1" i="0" u="none" strike="noStrike" baseline="0" dirty="0">
              <a:solidFill>
                <a:srgbClr val="0070C0"/>
              </a:solidFill>
              <a:ea typeface="돋움"/>
            </a:endParaRPr>
          </a:p>
        </p:txBody>
      </p:sp>
      <p:sp>
        <p:nvSpPr>
          <p:cNvPr id="1005" name="직사각형 1004"/>
          <p:cNvSpPr/>
          <p:nvPr/>
        </p:nvSpPr>
        <p:spPr>
          <a:xfrm>
            <a:off x="251520" y="4869160"/>
            <a:ext cx="720080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기계</a:t>
            </a:r>
            <a:r>
              <a:rPr lang="ko-KR" altLang="en-US" sz="800" dirty="0">
                <a:solidFill>
                  <a:schemeClr val="tx1"/>
                </a:solidFill>
              </a:rPr>
              <a:t>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220V 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모터전원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11" name="직선 연결선 1010"/>
          <p:cNvCxnSpPr/>
          <p:nvPr/>
        </p:nvCxnSpPr>
        <p:spPr>
          <a:xfrm rot="5400000">
            <a:off x="-1562372" y="3802732"/>
            <a:ext cx="5644008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TextBox 1011"/>
          <p:cNvSpPr txBox="1"/>
          <p:nvPr/>
        </p:nvSpPr>
        <p:spPr>
          <a:xfrm>
            <a:off x="611560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smtClean="0"/>
              <a:t>기계실</a:t>
            </a:r>
          </a:p>
        </p:txBody>
      </p:sp>
      <p:sp>
        <p:nvSpPr>
          <p:cNvPr id="1013" name="TextBox 1012"/>
          <p:cNvSpPr txBox="1"/>
          <p:nvPr/>
        </p:nvSpPr>
        <p:spPr>
          <a:xfrm>
            <a:off x="1338317" y="980728"/>
            <a:ext cx="56938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sz="1000" b="1" dirty="0" err="1" smtClean="0"/>
              <a:t>선로변</a:t>
            </a:r>
            <a:endParaRPr lang="ko-KR" altLang="en-US" sz="1000" b="1" dirty="0" smtClean="0"/>
          </a:p>
        </p:txBody>
      </p:sp>
      <p:sp>
        <p:nvSpPr>
          <p:cNvPr id="1021" name="TextBox 1020"/>
          <p:cNvSpPr txBox="1"/>
          <p:nvPr/>
        </p:nvSpPr>
        <p:spPr>
          <a:xfrm>
            <a:off x="88454" y="77837"/>
            <a:ext cx="8948042" cy="307777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  <a:prstDash val="sysDot"/>
          </a:ln>
        </p:spPr>
        <p:txBody>
          <a:bodyPr vert="horz" wrap="square" rtlCol="0">
            <a:spAutoFit/>
          </a:bodyPr>
          <a:lstStyle/>
          <a:p>
            <a:r>
              <a:rPr lang="en-US" altLang="ko-KR" sz="1400" b="1" dirty="0" smtClean="0">
                <a:latin typeface="맑은 고딕"/>
                <a:ea typeface="맑은 고딕"/>
              </a:rPr>
              <a:t>■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/>
                <a:ea typeface="맑은 고딕"/>
              </a:rPr>
              <a:t>첨단부</a:t>
            </a:r>
            <a:r>
              <a:rPr lang="en-US" altLang="ko-KR" sz="1400" b="1" dirty="0" smtClean="0">
                <a:latin typeface="맑은 고딕"/>
                <a:ea typeface="맑은 고딕"/>
              </a:rPr>
              <a:t>_ MJ81 </a:t>
            </a:r>
            <a:r>
              <a:rPr lang="ko-KR" altLang="en-US" sz="1400" b="1" dirty="0" smtClean="0">
                <a:latin typeface="맑은 고딕"/>
                <a:ea typeface="맑은 고딕"/>
              </a:rPr>
              <a:t>내부 </a:t>
            </a:r>
            <a:r>
              <a:rPr lang="ko-KR" altLang="en-US" sz="1400" b="1" dirty="0" smtClean="0"/>
              <a:t>결선도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개선 후</a:t>
            </a:r>
            <a:r>
              <a:rPr lang="en-US" altLang="ko-KR" sz="1400" b="1" dirty="0" smtClean="0"/>
              <a:t>)_</a:t>
            </a:r>
            <a:r>
              <a:rPr lang="ko-KR" altLang="en-US" sz="1400" b="1" dirty="0" err="1" smtClean="0"/>
              <a:t>군북역</a:t>
            </a:r>
            <a:r>
              <a:rPr lang="ko-KR" altLang="en-US" sz="1000" b="1" dirty="0" smtClean="0"/>
              <a:t> </a:t>
            </a:r>
            <a:r>
              <a:rPr lang="en-US" altLang="ko-KR" sz="1200" b="1" dirty="0" smtClean="0"/>
              <a:t>N21Ap </a:t>
            </a:r>
            <a:r>
              <a:rPr lang="ko-KR" altLang="en-US" sz="1200" b="1" dirty="0"/>
              <a:t>시범설치</a:t>
            </a:r>
            <a:endPara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2" name="Text Box 155"/>
          <p:cNvSpPr txBox="1">
            <a:spLocks noChangeArrowheads="1"/>
          </p:cNvSpPr>
          <p:nvPr/>
        </p:nvSpPr>
        <p:spPr bwMode="auto">
          <a:xfrm>
            <a:off x="1259632" y="2636912"/>
            <a:ext cx="86651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여자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dirty="0" smtClean="0">
                <a:solidFill>
                  <a:srgbClr val="000000"/>
                </a:solidFill>
                <a:ea typeface="돋움"/>
              </a:rPr>
              <a:t>: 1, 5</a:t>
            </a:r>
          </a:p>
          <a:p>
            <a:pPr rtl="0">
              <a:defRPr sz="1000"/>
            </a:pPr>
            <a:r>
              <a:rPr lang="ko-KR" altLang="en-US" sz="900" b="1" dirty="0" smtClean="0">
                <a:solidFill>
                  <a:srgbClr val="000000"/>
                </a:solidFill>
                <a:ea typeface="돋움"/>
              </a:rPr>
              <a:t>낙하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 </a:t>
            </a:r>
            <a:r>
              <a:rPr lang="ko-KR" altLang="en-US" sz="900" b="1" i="0" u="none" strike="noStrike" baseline="0" dirty="0" smtClean="0">
                <a:solidFill>
                  <a:srgbClr val="000000"/>
                </a:solidFill>
                <a:ea typeface="돋움"/>
              </a:rPr>
              <a:t>접점 </a:t>
            </a:r>
            <a:r>
              <a:rPr lang="en-US" altLang="ko-KR" sz="900" b="1" i="0" u="none" strike="noStrike" baseline="0" dirty="0" smtClean="0">
                <a:solidFill>
                  <a:srgbClr val="000000"/>
                </a:solidFill>
                <a:ea typeface="돋움"/>
              </a:rPr>
              <a:t>: 8, 4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cxnSp>
        <p:nvCxnSpPr>
          <p:cNvPr id="1027" name="직선 연결선 1026"/>
          <p:cNvCxnSpPr/>
          <p:nvPr/>
        </p:nvCxnSpPr>
        <p:spPr>
          <a:xfrm rot="10800000">
            <a:off x="2730550" y="4624958"/>
            <a:ext cx="273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/>
          <p:cNvCxnSpPr/>
          <p:nvPr/>
        </p:nvCxnSpPr>
        <p:spPr>
          <a:xfrm rot="10800000">
            <a:off x="2821038" y="4437236"/>
            <a:ext cx="183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타원 352"/>
          <p:cNvSpPr/>
          <p:nvPr/>
        </p:nvSpPr>
        <p:spPr>
          <a:xfrm>
            <a:off x="2969043" y="4401197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2969043" y="4583884"/>
            <a:ext cx="72008" cy="72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 Box 155"/>
          <p:cNvSpPr txBox="1">
            <a:spLocks noChangeArrowheads="1"/>
          </p:cNvSpPr>
          <p:nvPr/>
        </p:nvSpPr>
        <p:spPr bwMode="auto">
          <a:xfrm>
            <a:off x="2011714" y="4509120"/>
            <a:ext cx="400046" cy="18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altLang="ko-KR" sz="1050" b="1" i="0" u="none" strike="noStrike" baseline="0" dirty="0" smtClean="0">
                <a:solidFill>
                  <a:srgbClr val="000000"/>
                </a:solidFill>
                <a:ea typeface="돋움"/>
              </a:rPr>
              <a:t>MJ81</a:t>
            </a:r>
            <a:endParaRPr lang="en-US" altLang="ko-KR" sz="105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06" name="오른쪽 화살표 305"/>
          <p:cNvSpPr/>
          <p:nvPr/>
        </p:nvSpPr>
        <p:spPr>
          <a:xfrm>
            <a:off x="3203848" y="98072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오른쪽 화살표 306"/>
          <p:cNvSpPr/>
          <p:nvPr/>
        </p:nvSpPr>
        <p:spPr>
          <a:xfrm>
            <a:off x="4499992" y="936428"/>
            <a:ext cx="2378603" cy="288032"/>
          </a:xfrm>
          <a:prstGeom prst="rightArrow">
            <a:avLst>
              <a:gd name="adj1" fmla="val 50000"/>
              <a:gd name="adj2" fmla="val 6924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직선 연결선 455"/>
          <p:cNvCxnSpPr/>
          <p:nvPr/>
        </p:nvCxnSpPr>
        <p:spPr>
          <a:xfrm>
            <a:off x="2699792" y="692696"/>
            <a:ext cx="1099170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직사각형 520"/>
          <p:cNvSpPr/>
          <p:nvPr/>
        </p:nvSpPr>
        <p:spPr>
          <a:xfrm>
            <a:off x="4538092" y="1882925"/>
            <a:ext cx="432048" cy="4637086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22" name="직사각형 521"/>
          <p:cNvSpPr/>
          <p:nvPr/>
        </p:nvSpPr>
        <p:spPr>
          <a:xfrm>
            <a:off x="1585764" y="3573016"/>
            <a:ext cx="432048" cy="2016224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4" name="직선 연결선 523"/>
          <p:cNvCxnSpPr/>
          <p:nvPr/>
        </p:nvCxnSpPr>
        <p:spPr>
          <a:xfrm flipV="1">
            <a:off x="5868144" y="404664"/>
            <a:ext cx="108012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 rot="19462605">
            <a:off x="4296021" y="427528"/>
            <a:ext cx="45719" cy="2542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 flipH="1">
            <a:off x="4372643" y="1523450"/>
            <a:ext cx="45719" cy="18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03259"/>
              </p:ext>
            </p:extLst>
          </p:nvPr>
        </p:nvGraphicFramePr>
        <p:xfrm>
          <a:off x="3995936" y="64926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4" name="표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53692"/>
              </p:ext>
            </p:extLst>
          </p:nvPr>
        </p:nvGraphicFramePr>
        <p:xfrm>
          <a:off x="3995936" y="1293143"/>
          <a:ext cx="792089" cy="225654"/>
        </p:xfrm>
        <a:graphic>
          <a:graphicData uri="http://schemas.openxmlformats.org/drawingml/2006/table">
            <a:tbl>
              <a:tblPr/>
              <a:tblGrid>
                <a:gridCol w="177251"/>
                <a:gridCol w="177251"/>
                <a:gridCol w="88625"/>
                <a:gridCol w="174481"/>
                <a:gridCol w="174481"/>
              </a:tblGrid>
              <a:tr h="79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1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2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7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8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9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latin typeface="맑은 고딕"/>
                        </a:rPr>
                        <a:t>5</a:t>
                      </a:r>
                      <a:endParaRPr lang="en-US" altLang="ko-KR" sz="700" b="0" i="0" u="none" strike="noStrike" dirty="0" smtClean="0">
                        <a:latin typeface="+mn-lt"/>
                      </a:endParaRPr>
                    </a:p>
                  </a:txBody>
                  <a:tcPr marL="6147" marR="6147" marT="61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latin typeface="맑은 고딕"/>
                        </a:rPr>
                        <a:t>6</a:t>
                      </a: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3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latin typeface="맑은 고딕"/>
                        </a:rPr>
                        <a:t>4</a:t>
                      </a:r>
                      <a:endParaRPr lang="en-US" sz="700" b="0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8" name="직선 연결선 307"/>
          <p:cNvCxnSpPr/>
          <p:nvPr/>
        </p:nvCxnSpPr>
        <p:spPr>
          <a:xfrm>
            <a:off x="3491880" y="946820"/>
            <a:ext cx="2304256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/>
          <p:cNvSpPr/>
          <p:nvPr/>
        </p:nvSpPr>
        <p:spPr>
          <a:xfrm>
            <a:off x="5796136" y="855762"/>
            <a:ext cx="7200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4553478" y="980726"/>
            <a:ext cx="130356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ko-KR" sz="1000" b="1" dirty="0" smtClean="0"/>
              <a:t>R</a:t>
            </a:r>
            <a:r>
              <a:rPr lang="ko-KR" altLang="en-US" sz="1000" b="1" dirty="0" smtClean="0"/>
              <a:t>방향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오른쪽 개통</a:t>
            </a:r>
            <a:r>
              <a:rPr lang="en-US" altLang="ko-KR" sz="1000" b="1" dirty="0" smtClean="0"/>
              <a:t>)</a:t>
            </a:r>
            <a:endParaRPr lang="ko-KR" altLang="en-US" sz="1000" b="1" dirty="0" smtClean="0"/>
          </a:p>
        </p:txBody>
      </p:sp>
      <p:cxnSp>
        <p:nvCxnSpPr>
          <p:cNvPr id="298" name="직선 연결선 297"/>
          <p:cNvCxnSpPr/>
          <p:nvPr/>
        </p:nvCxnSpPr>
        <p:spPr>
          <a:xfrm rot="5400000" flipH="1" flipV="1">
            <a:off x="4742755" y="3776468"/>
            <a:ext cx="838942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3" name="그룹 942"/>
          <p:cNvGrpSpPr/>
          <p:nvPr/>
        </p:nvGrpSpPr>
        <p:grpSpPr>
          <a:xfrm>
            <a:off x="4582092" y="3963147"/>
            <a:ext cx="333375" cy="77342"/>
            <a:chOff x="4582092" y="3963147"/>
            <a:chExt cx="333375" cy="77342"/>
          </a:xfrm>
        </p:grpSpPr>
        <p:sp>
          <p:nvSpPr>
            <p:cNvPr id="300" name="직사각형 299"/>
            <p:cNvSpPr/>
            <p:nvPr/>
          </p:nvSpPr>
          <p:spPr>
            <a:xfrm>
              <a:off x="4610667" y="396428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Oval 4010"/>
            <p:cNvSpPr>
              <a:spLocks noChangeArrowheads="1"/>
            </p:cNvSpPr>
            <p:nvPr/>
          </p:nvSpPr>
          <p:spPr bwMode="auto">
            <a:xfrm>
              <a:off x="4839267" y="3963147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1" name="Oval 4011"/>
            <p:cNvSpPr>
              <a:spLocks noChangeArrowheads="1"/>
            </p:cNvSpPr>
            <p:nvPr/>
          </p:nvSpPr>
          <p:spPr bwMode="auto">
            <a:xfrm>
              <a:off x="4582092" y="3963147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42" name="그룹 941"/>
          <p:cNvGrpSpPr/>
          <p:nvPr/>
        </p:nvGrpSpPr>
        <p:grpSpPr>
          <a:xfrm>
            <a:off x="4582092" y="4155036"/>
            <a:ext cx="333375" cy="77342"/>
            <a:chOff x="4582092" y="4155036"/>
            <a:chExt cx="333375" cy="77342"/>
          </a:xfrm>
        </p:grpSpPr>
        <p:sp>
          <p:nvSpPr>
            <p:cNvPr id="313" name="직사각형 312"/>
            <p:cNvSpPr/>
            <p:nvPr/>
          </p:nvSpPr>
          <p:spPr>
            <a:xfrm>
              <a:off x="4610667" y="41561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Oval 4010"/>
            <p:cNvSpPr>
              <a:spLocks noChangeArrowheads="1"/>
            </p:cNvSpPr>
            <p:nvPr/>
          </p:nvSpPr>
          <p:spPr bwMode="auto">
            <a:xfrm>
              <a:off x="4839267" y="41550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16" name="Oval 4011"/>
            <p:cNvSpPr>
              <a:spLocks noChangeArrowheads="1"/>
            </p:cNvSpPr>
            <p:nvPr/>
          </p:nvSpPr>
          <p:spPr bwMode="auto">
            <a:xfrm>
              <a:off x="4582092" y="41550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41" name="그룹 940"/>
          <p:cNvGrpSpPr/>
          <p:nvPr/>
        </p:nvGrpSpPr>
        <p:grpSpPr>
          <a:xfrm>
            <a:off x="4583233" y="4584429"/>
            <a:ext cx="333375" cy="76249"/>
            <a:chOff x="4583233" y="4584429"/>
            <a:chExt cx="333375" cy="76249"/>
          </a:xfrm>
        </p:grpSpPr>
        <p:sp>
          <p:nvSpPr>
            <p:cNvPr id="318" name="직사각형 317"/>
            <p:cNvSpPr/>
            <p:nvPr/>
          </p:nvSpPr>
          <p:spPr>
            <a:xfrm>
              <a:off x="4611808" y="4585570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Oval 4010"/>
            <p:cNvSpPr>
              <a:spLocks noChangeArrowheads="1"/>
            </p:cNvSpPr>
            <p:nvPr/>
          </p:nvSpPr>
          <p:spPr bwMode="auto">
            <a:xfrm>
              <a:off x="4840408" y="4584429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0" name="Oval 4011"/>
            <p:cNvSpPr>
              <a:spLocks noChangeArrowheads="1"/>
            </p:cNvSpPr>
            <p:nvPr/>
          </p:nvSpPr>
          <p:spPr bwMode="auto">
            <a:xfrm>
              <a:off x="4583233" y="4584429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940" name="그룹 939"/>
          <p:cNvGrpSpPr/>
          <p:nvPr/>
        </p:nvGrpSpPr>
        <p:grpSpPr>
          <a:xfrm>
            <a:off x="4583233" y="4396484"/>
            <a:ext cx="333375" cy="76249"/>
            <a:chOff x="4583233" y="4396484"/>
            <a:chExt cx="333375" cy="76249"/>
          </a:xfrm>
        </p:grpSpPr>
        <p:sp>
          <p:nvSpPr>
            <p:cNvPr id="322" name="직사각형 321"/>
            <p:cNvSpPr/>
            <p:nvPr/>
          </p:nvSpPr>
          <p:spPr>
            <a:xfrm>
              <a:off x="4611808" y="4397625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Oval 4010"/>
            <p:cNvSpPr>
              <a:spLocks noChangeArrowheads="1"/>
            </p:cNvSpPr>
            <p:nvPr/>
          </p:nvSpPr>
          <p:spPr bwMode="auto">
            <a:xfrm>
              <a:off x="4840408" y="4396484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24" name="Oval 4011"/>
            <p:cNvSpPr>
              <a:spLocks noChangeArrowheads="1"/>
            </p:cNvSpPr>
            <p:nvPr/>
          </p:nvSpPr>
          <p:spPr bwMode="auto">
            <a:xfrm>
              <a:off x="4583233" y="4396484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939" name="그룹 938"/>
          <p:cNvGrpSpPr/>
          <p:nvPr/>
        </p:nvGrpSpPr>
        <p:grpSpPr>
          <a:xfrm>
            <a:off x="4572000" y="2445023"/>
            <a:ext cx="333375" cy="77342"/>
            <a:chOff x="4572000" y="2445023"/>
            <a:chExt cx="333375" cy="77342"/>
          </a:xfrm>
        </p:grpSpPr>
        <p:sp>
          <p:nvSpPr>
            <p:cNvPr id="326" name="직사각형 325"/>
            <p:cNvSpPr/>
            <p:nvPr/>
          </p:nvSpPr>
          <p:spPr>
            <a:xfrm>
              <a:off x="4600575" y="244616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Oval 4010"/>
            <p:cNvSpPr>
              <a:spLocks noChangeArrowheads="1"/>
            </p:cNvSpPr>
            <p:nvPr/>
          </p:nvSpPr>
          <p:spPr bwMode="auto">
            <a:xfrm>
              <a:off x="4829175" y="2445023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28" name="Oval 4011"/>
            <p:cNvSpPr>
              <a:spLocks noChangeArrowheads="1"/>
            </p:cNvSpPr>
            <p:nvPr/>
          </p:nvSpPr>
          <p:spPr bwMode="auto">
            <a:xfrm>
              <a:off x="4572000" y="2445023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33" name="그룹 932"/>
          <p:cNvGrpSpPr/>
          <p:nvPr/>
        </p:nvGrpSpPr>
        <p:grpSpPr>
          <a:xfrm>
            <a:off x="4572000" y="3560836"/>
            <a:ext cx="333375" cy="77342"/>
            <a:chOff x="4572000" y="3560836"/>
            <a:chExt cx="333375" cy="77342"/>
          </a:xfrm>
        </p:grpSpPr>
        <p:sp>
          <p:nvSpPr>
            <p:cNvPr id="330" name="직사각형 329"/>
            <p:cNvSpPr/>
            <p:nvPr/>
          </p:nvSpPr>
          <p:spPr>
            <a:xfrm>
              <a:off x="4600575" y="35619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Oval 4010"/>
            <p:cNvSpPr>
              <a:spLocks noChangeArrowheads="1"/>
            </p:cNvSpPr>
            <p:nvPr/>
          </p:nvSpPr>
          <p:spPr bwMode="auto">
            <a:xfrm>
              <a:off x="4829175" y="35608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332" name="Oval 4011"/>
            <p:cNvSpPr>
              <a:spLocks noChangeArrowheads="1"/>
            </p:cNvSpPr>
            <p:nvPr/>
          </p:nvSpPr>
          <p:spPr bwMode="auto">
            <a:xfrm>
              <a:off x="4572000" y="3560836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930" name="그룹 929"/>
          <p:cNvGrpSpPr/>
          <p:nvPr/>
        </p:nvGrpSpPr>
        <p:grpSpPr>
          <a:xfrm>
            <a:off x="4572000" y="2189487"/>
            <a:ext cx="333375" cy="76249"/>
            <a:chOff x="4572000" y="2189487"/>
            <a:chExt cx="333375" cy="76249"/>
          </a:xfrm>
        </p:grpSpPr>
        <p:sp>
          <p:nvSpPr>
            <p:cNvPr id="334" name="직사각형 333"/>
            <p:cNvSpPr/>
            <p:nvPr/>
          </p:nvSpPr>
          <p:spPr>
            <a:xfrm>
              <a:off x="4600575" y="2190628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Oval 4010"/>
            <p:cNvSpPr>
              <a:spLocks noChangeArrowheads="1"/>
            </p:cNvSpPr>
            <p:nvPr/>
          </p:nvSpPr>
          <p:spPr bwMode="auto">
            <a:xfrm>
              <a:off x="4829175" y="2189487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36" name="Oval 4011"/>
            <p:cNvSpPr>
              <a:spLocks noChangeArrowheads="1"/>
            </p:cNvSpPr>
            <p:nvPr/>
          </p:nvSpPr>
          <p:spPr bwMode="auto">
            <a:xfrm>
              <a:off x="4572000" y="2189487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1" name="그룹 30"/>
          <p:cNvGrpSpPr/>
          <p:nvPr/>
        </p:nvGrpSpPr>
        <p:grpSpPr>
          <a:xfrm>
            <a:off x="4572000" y="2865140"/>
            <a:ext cx="333375" cy="76249"/>
            <a:chOff x="4572000" y="2865140"/>
            <a:chExt cx="333375" cy="76249"/>
          </a:xfrm>
        </p:grpSpPr>
        <p:sp>
          <p:nvSpPr>
            <p:cNvPr id="340" name="직사각형 339"/>
            <p:cNvSpPr/>
            <p:nvPr/>
          </p:nvSpPr>
          <p:spPr>
            <a:xfrm>
              <a:off x="4600575" y="2866281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Oval 4010"/>
            <p:cNvSpPr>
              <a:spLocks noChangeArrowheads="1"/>
            </p:cNvSpPr>
            <p:nvPr/>
          </p:nvSpPr>
          <p:spPr bwMode="auto">
            <a:xfrm>
              <a:off x="4829175" y="286514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344" name="Oval 4011"/>
            <p:cNvSpPr>
              <a:spLocks noChangeArrowheads="1"/>
            </p:cNvSpPr>
            <p:nvPr/>
          </p:nvSpPr>
          <p:spPr bwMode="auto">
            <a:xfrm>
              <a:off x="4572000" y="2865140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30" name="그룹 29"/>
          <p:cNvGrpSpPr/>
          <p:nvPr/>
        </p:nvGrpSpPr>
        <p:grpSpPr>
          <a:xfrm>
            <a:off x="1636610" y="3963147"/>
            <a:ext cx="333375" cy="77342"/>
            <a:chOff x="1636610" y="3963147"/>
            <a:chExt cx="333375" cy="77342"/>
          </a:xfrm>
        </p:grpSpPr>
        <p:sp>
          <p:nvSpPr>
            <p:cNvPr id="356" name="직사각형 355"/>
            <p:cNvSpPr/>
            <p:nvPr/>
          </p:nvSpPr>
          <p:spPr>
            <a:xfrm>
              <a:off x="1665185" y="396428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Oval 4010"/>
            <p:cNvSpPr>
              <a:spLocks noChangeArrowheads="1"/>
            </p:cNvSpPr>
            <p:nvPr/>
          </p:nvSpPr>
          <p:spPr bwMode="auto">
            <a:xfrm>
              <a:off x="1893785" y="3963147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58" name="Oval 4011"/>
            <p:cNvSpPr>
              <a:spLocks noChangeArrowheads="1"/>
            </p:cNvSpPr>
            <p:nvPr/>
          </p:nvSpPr>
          <p:spPr bwMode="auto">
            <a:xfrm>
              <a:off x="1636610" y="3963147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9" name="그룹 28"/>
          <p:cNvGrpSpPr/>
          <p:nvPr/>
        </p:nvGrpSpPr>
        <p:grpSpPr>
          <a:xfrm>
            <a:off x="1636610" y="4155036"/>
            <a:ext cx="333375" cy="77342"/>
            <a:chOff x="1636610" y="4155036"/>
            <a:chExt cx="333375" cy="77342"/>
          </a:xfrm>
        </p:grpSpPr>
        <p:sp>
          <p:nvSpPr>
            <p:cNvPr id="360" name="직사각형 359"/>
            <p:cNvSpPr/>
            <p:nvPr/>
          </p:nvSpPr>
          <p:spPr>
            <a:xfrm>
              <a:off x="1665185" y="4156178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Oval 4010"/>
            <p:cNvSpPr>
              <a:spLocks noChangeArrowheads="1"/>
            </p:cNvSpPr>
            <p:nvPr/>
          </p:nvSpPr>
          <p:spPr bwMode="auto">
            <a:xfrm>
              <a:off x="1893785" y="415503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2" name="Oval 4011"/>
            <p:cNvSpPr>
              <a:spLocks noChangeArrowheads="1"/>
            </p:cNvSpPr>
            <p:nvPr/>
          </p:nvSpPr>
          <p:spPr bwMode="auto">
            <a:xfrm>
              <a:off x="1636610" y="415503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8" name="그룹 27"/>
          <p:cNvGrpSpPr/>
          <p:nvPr/>
        </p:nvGrpSpPr>
        <p:grpSpPr>
          <a:xfrm>
            <a:off x="1636610" y="4932167"/>
            <a:ext cx="333375" cy="77342"/>
            <a:chOff x="1636610" y="4932167"/>
            <a:chExt cx="333375" cy="77342"/>
          </a:xfrm>
        </p:grpSpPr>
        <p:sp>
          <p:nvSpPr>
            <p:cNvPr id="366" name="직사각형 365"/>
            <p:cNvSpPr/>
            <p:nvPr/>
          </p:nvSpPr>
          <p:spPr>
            <a:xfrm>
              <a:off x="1665185" y="4933309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Oval 4010"/>
            <p:cNvSpPr>
              <a:spLocks noChangeArrowheads="1"/>
            </p:cNvSpPr>
            <p:nvPr/>
          </p:nvSpPr>
          <p:spPr bwMode="auto">
            <a:xfrm>
              <a:off x="1893785" y="4932167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68" name="Oval 4011"/>
            <p:cNvSpPr>
              <a:spLocks noChangeArrowheads="1"/>
            </p:cNvSpPr>
            <p:nvPr/>
          </p:nvSpPr>
          <p:spPr bwMode="auto">
            <a:xfrm>
              <a:off x="1636610" y="4932167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7" name="그룹 26"/>
          <p:cNvGrpSpPr/>
          <p:nvPr/>
        </p:nvGrpSpPr>
        <p:grpSpPr>
          <a:xfrm>
            <a:off x="1636610" y="5317333"/>
            <a:ext cx="333375" cy="77342"/>
            <a:chOff x="1636610" y="5317333"/>
            <a:chExt cx="333375" cy="77342"/>
          </a:xfrm>
        </p:grpSpPr>
        <p:sp>
          <p:nvSpPr>
            <p:cNvPr id="371" name="직사각형 370"/>
            <p:cNvSpPr/>
            <p:nvPr/>
          </p:nvSpPr>
          <p:spPr>
            <a:xfrm>
              <a:off x="1665185" y="531847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Oval 4010"/>
            <p:cNvSpPr>
              <a:spLocks noChangeArrowheads="1"/>
            </p:cNvSpPr>
            <p:nvPr/>
          </p:nvSpPr>
          <p:spPr bwMode="auto">
            <a:xfrm>
              <a:off x="1893785" y="531733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73" name="Oval 4011"/>
            <p:cNvSpPr>
              <a:spLocks noChangeArrowheads="1"/>
            </p:cNvSpPr>
            <p:nvPr/>
          </p:nvSpPr>
          <p:spPr bwMode="auto">
            <a:xfrm>
              <a:off x="1636610" y="531733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grpSp>
        <p:nvGrpSpPr>
          <p:cNvPr id="26" name="그룹 25"/>
          <p:cNvGrpSpPr/>
          <p:nvPr/>
        </p:nvGrpSpPr>
        <p:grpSpPr>
          <a:xfrm>
            <a:off x="1636610" y="5123683"/>
            <a:ext cx="333375" cy="77342"/>
            <a:chOff x="1636610" y="5123683"/>
            <a:chExt cx="333375" cy="77342"/>
          </a:xfrm>
        </p:grpSpPr>
        <p:sp>
          <p:nvSpPr>
            <p:cNvPr id="376" name="직사각형 375"/>
            <p:cNvSpPr/>
            <p:nvPr/>
          </p:nvSpPr>
          <p:spPr>
            <a:xfrm>
              <a:off x="1665185" y="5124825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Oval 4010"/>
            <p:cNvSpPr>
              <a:spLocks noChangeArrowheads="1"/>
            </p:cNvSpPr>
            <p:nvPr/>
          </p:nvSpPr>
          <p:spPr bwMode="auto">
            <a:xfrm>
              <a:off x="1893785" y="512368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  <p:sp>
          <p:nvSpPr>
            <p:cNvPr id="385" name="Oval 4011"/>
            <p:cNvSpPr>
              <a:spLocks noChangeArrowheads="1"/>
            </p:cNvSpPr>
            <p:nvPr/>
          </p:nvSpPr>
          <p:spPr bwMode="auto">
            <a:xfrm>
              <a:off x="1636610" y="5123683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</p:sp>
      </p:grpSp>
      <p:sp>
        <p:nvSpPr>
          <p:cNvPr id="387" name="Text Box 155"/>
          <p:cNvSpPr txBox="1">
            <a:spLocks noChangeArrowheads="1"/>
          </p:cNvSpPr>
          <p:nvPr/>
        </p:nvSpPr>
        <p:spPr bwMode="auto">
          <a:xfrm>
            <a:off x="1540261" y="3618129"/>
            <a:ext cx="510653" cy="15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18288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ko-KR" altLang="en-US" sz="900" b="1" i="0" u="none" strike="noStrike" baseline="0" dirty="0" err="1" smtClean="0">
                <a:solidFill>
                  <a:srgbClr val="000000"/>
                </a:solidFill>
                <a:ea typeface="돋움"/>
              </a:rPr>
              <a:t>이중계함</a:t>
            </a:r>
            <a:endParaRPr lang="en-US" altLang="ko-KR" sz="900" b="1" i="0" u="none" strike="noStrike" baseline="0" dirty="0">
              <a:solidFill>
                <a:srgbClr val="000000"/>
              </a:solidFill>
              <a:ea typeface="돋움"/>
            </a:endParaRPr>
          </a:p>
        </p:txBody>
      </p:sp>
      <p:sp>
        <p:nvSpPr>
          <p:cNvPr id="388" name="왼쪽 대괄호 387"/>
          <p:cNvSpPr/>
          <p:nvPr/>
        </p:nvSpPr>
        <p:spPr>
          <a:xfrm rot="5400000">
            <a:off x="1763688" y="3618128"/>
            <a:ext cx="72008" cy="504056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0" name="직선 연결선 389"/>
          <p:cNvCxnSpPr>
            <a:endCxn id="430" idx="6"/>
          </p:cNvCxnSpPr>
          <p:nvPr/>
        </p:nvCxnSpPr>
        <p:spPr>
          <a:xfrm>
            <a:off x="323528" y="6190177"/>
            <a:ext cx="4592513" cy="499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/>
          <p:cNvCxnSpPr>
            <a:endCxn id="426" idx="6"/>
          </p:cNvCxnSpPr>
          <p:nvPr/>
        </p:nvCxnSpPr>
        <p:spPr>
          <a:xfrm>
            <a:off x="323528" y="6381328"/>
            <a:ext cx="4592513" cy="178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581525" y="5723731"/>
            <a:ext cx="333375" cy="77342"/>
            <a:chOff x="4581525" y="5723731"/>
            <a:chExt cx="333375" cy="77342"/>
          </a:xfrm>
        </p:grpSpPr>
        <p:sp>
          <p:nvSpPr>
            <p:cNvPr id="397" name="직사각형 396"/>
            <p:cNvSpPr/>
            <p:nvPr/>
          </p:nvSpPr>
          <p:spPr>
            <a:xfrm>
              <a:off x="4610100" y="5724873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Oval 4010"/>
            <p:cNvSpPr>
              <a:spLocks noChangeArrowheads="1"/>
            </p:cNvSpPr>
            <p:nvPr/>
          </p:nvSpPr>
          <p:spPr bwMode="auto">
            <a:xfrm>
              <a:off x="4838700" y="5723731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01" name="Oval 4011"/>
            <p:cNvSpPr>
              <a:spLocks noChangeArrowheads="1"/>
            </p:cNvSpPr>
            <p:nvPr/>
          </p:nvSpPr>
          <p:spPr bwMode="auto">
            <a:xfrm>
              <a:off x="4581525" y="5723731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20" name="그룹 19"/>
          <p:cNvGrpSpPr/>
          <p:nvPr/>
        </p:nvGrpSpPr>
        <p:grpSpPr>
          <a:xfrm>
            <a:off x="4581525" y="5915620"/>
            <a:ext cx="333375" cy="77342"/>
            <a:chOff x="4581525" y="5915620"/>
            <a:chExt cx="333375" cy="77342"/>
          </a:xfrm>
        </p:grpSpPr>
        <p:sp>
          <p:nvSpPr>
            <p:cNvPr id="409" name="직사각형 408"/>
            <p:cNvSpPr/>
            <p:nvPr/>
          </p:nvSpPr>
          <p:spPr>
            <a:xfrm>
              <a:off x="4610100" y="5916762"/>
              <a:ext cx="277292" cy="7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Oval 4010"/>
            <p:cNvSpPr>
              <a:spLocks noChangeArrowheads="1"/>
            </p:cNvSpPr>
            <p:nvPr/>
          </p:nvSpPr>
          <p:spPr bwMode="auto">
            <a:xfrm>
              <a:off x="4838700" y="5915620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  <p:sp>
          <p:nvSpPr>
            <p:cNvPr id="411" name="Oval 4011"/>
            <p:cNvSpPr>
              <a:spLocks noChangeArrowheads="1"/>
            </p:cNvSpPr>
            <p:nvPr/>
          </p:nvSpPr>
          <p:spPr bwMode="auto">
            <a:xfrm>
              <a:off x="4581525" y="5915620"/>
              <a:ext cx="76200" cy="76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</p:sp>
      </p:grpSp>
      <p:grpSp>
        <p:nvGrpSpPr>
          <p:cNvPr id="19" name="그룹 18"/>
          <p:cNvGrpSpPr/>
          <p:nvPr/>
        </p:nvGrpSpPr>
        <p:grpSpPr>
          <a:xfrm>
            <a:off x="4582666" y="6345013"/>
            <a:ext cx="333375" cy="76249"/>
            <a:chOff x="4582666" y="6345013"/>
            <a:chExt cx="333375" cy="76249"/>
          </a:xfrm>
        </p:grpSpPr>
        <p:sp>
          <p:nvSpPr>
            <p:cNvPr id="413" name="직사각형 412"/>
            <p:cNvSpPr/>
            <p:nvPr/>
          </p:nvSpPr>
          <p:spPr>
            <a:xfrm>
              <a:off x="4611241" y="6346154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Oval 4010"/>
            <p:cNvSpPr>
              <a:spLocks noChangeArrowheads="1"/>
            </p:cNvSpPr>
            <p:nvPr/>
          </p:nvSpPr>
          <p:spPr bwMode="auto">
            <a:xfrm>
              <a:off x="4839841" y="6345013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27" name="Oval 4011"/>
            <p:cNvSpPr>
              <a:spLocks noChangeArrowheads="1"/>
            </p:cNvSpPr>
            <p:nvPr/>
          </p:nvSpPr>
          <p:spPr bwMode="auto">
            <a:xfrm>
              <a:off x="4582666" y="6345013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grpSp>
        <p:nvGrpSpPr>
          <p:cNvPr id="18" name="그룹 17"/>
          <p:cNvGrpSpPr/>
          <p:nvPr/>
        </p:nvGrpSpPr>
        <p:grpSpPr>
          <a:xfrm>
            <a:off x="4582666" y="6157068"/>
            <a:ext cx="333375" cy="76249"/>
            <a:chOff x="4582666" y="6157068"/>
            <a:chExt cx="333375" cy="76249"/>
          </a:xfrm>
        </p:grpSpPr>
        <p:sp>
          <p:nvSpPr>
            <p:cNvPr id="429" name="직사각형 428"/>
            <p:cNvSpPr/>
            <p:nvPr/>
          </p:nvSpPr>
          <p:spPr>
            <a:xfrm>
              <a:off x="4611241" y="6158209"/>
              <a:ext cx="277292" cy="751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Oval 4010"/>
            <p:cNvSpPr>
              <a:spLocks noChangeArrowheads="1"/>
            </p:cNvSpPr>
            <p:nvPr/>
          </p:nvSpPr>
          <p:spPr bwMode="auto">
            <a:xfrm>
              <a:off x="4839841" y="6157068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  <p:sp>
          <p:nvSpPr>
            <p:cNvPr id="449" name="Oval 4011"/>
            <p:cNvSpPr>
              <a:spLocks noChangeArrowheads="1"/>
            </p:cNvSpPr>
            <p:nvPr/>
          </p:nvSpPr>
          <p:spPr bwMode="auto">
            <a:xfrm>
              <a:off x="4582666" y="6157068"/>
              <a:ext cx="76200" cy="7620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  <a:round/>
              <a:headEnd/>
              <a:tailEnd/>
            </a:ln>
          </p:spPr>
        </p:sp>
      </p:grpSp>
      <p:sp>
        <p:nvSpPr>
          <p:cNvPr id="453" name="TextBox 452"/>
          <p:cNvSpPr txBox="1"/>
          <p:nvPr/>
        </p:nvSpPr>
        <p:spPr>
          <a:xfrm>
            <a:off x="4633465" y="449177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L+</a:t>
            </a:r>
            <a:endParaRPr lang="ko-KR" altLang="en-US" sz="600" b="1" dirty="0" smtClean="0"/>
          </a:p>
        </p:txBody>
      </p:sp>
      <p:sp>
        <p:nvSpPr>
          <p:cNvPr id="455" name="TextBox 454"/>
          <p:cNvSpPr txBox="1"/>
          <p:nvPr/>
        </p:nvSpPr>
        <p:spPr>
          <a:xfrm>
            <a:off x="4610606" y="208157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L+</a:t>
            </a:r>
            <a:endParaRPr lang="ko-KR" altLang="en-US" sz="600" b="1" dirty="0" smtClean="0"/>
          </a:p>
        </p:txBody>
      </p:sp>
      <p:sp>
        <p:nvSpPr>
          <p:cNvPr id="462" name="TextBox 461"/>
          <p:cNvSpPr txBox="1"/>
          <p:nvPr/>
        </p:nvSpPr>
        <p:spPr>
          <a:xfrm>
            <a:off x="4591615" y="6048694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L+</a:t>
            </a:r>
            <a:endParaRPr lang="ko-KR" altLang="en-US" sz="600" b="1" dirty="0" smtClean="0"/>
          </a:p>
        </p:txBody>
      </p:sp>
      <p:sp>
        <p:nvSpPr>
          <p:cNvPr id="464" name="TextBox 463"/>
          <p:cNvSpPr txBox="1"/>
          <p:nvPr/>
        </p:nvSpPr>
        <p:spPr>
          <a:xfrm>
            <a:off x="1763687" y="482271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11</a:t>
            </a:r>
            <a:endParaRPr lang="ko-KR" altLang="en-US" sz="800" dirty="0" smtClean="0"/>
          </a:p>
        </p:txBody>
      </p:sp>
      <p:sp>
        <p:nvSpPr>
          <p:cNvPr id="466" name="TextBox 465"/>
          <p:cNvSpPr txBox="1"/>
          <p:nvPr/>
        </p:nvSpPr>
        <p:spPr>
          <a:xfrm>
            <a:off x="1763688" y="5009684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10</a:t>
            </a:r>
            <a:endParaRPr lang="ko-KR" altLang="en-US" sz="800" dirty="0" smtClean="0"/>
          </a:p>
        </p:txBody>
      </p:sp>
      <p:sp>
        <p:nvSpPr>
          <p:cNvPr id="469" name="TextBox 468"/>
          <p:cNvSpPr txBox="1"/>
          <p:nvPr/>
        </p:nvSpPr>
        <p:spPr>
          <a:xfrm>
            <a:off x="1763688" y="5205503"/>
            <a:ext cx="130096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800" dirty="0" smtClean="0"/>
              <a:t>9</a:t>
            </a:r>
            <a:endParaRPr lang="ko-KR" altLang="en-US" sz="800" dirty="0" smtClean="0"/>
          </a:p>
        </p:txBody>
      </p:sp>
      <p:sp>
        <p:nvSpPr>
          <p:cNvPr id="470" name="TextBox 469"/>
          <p:cNvSpPr txBox="1"/>
          <p:nvPr/>
        </p:nvSpPr>
        <p:spPr>
          <a:xfrm>
            <a:off x="1720830" y="3860462"/>
            <a:ext cx="248026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B24</a:t>
            </a:r>
            <a:endParaRPr lang="ko-KR" altLang="en-US" sz="600" b="1" dirty="0" smtClean="0"/>
          </a:p>
        </p:txBody>
      </p:sp>
      <p:sp>
        <p:nvSpPr>
          <p:cNvPr id="471" name="TextBox 470"/>
          <p:cNvSpPr txBox="1"/>
          <p:nvPr/>
        </p:nvSpPr>
        <p:spPr>
          <a:xfrm>
            <a:off x="1730354" y="4057451"/>
            <a:ext cx="254123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C24</a:t>
            </a:r>
            <a:endParaRPr lang="ko-KR" altLang="en-US" sz="600" b="1" dirty="0" smtClean="0"/>
          </a:p>
        </p:txBody>
      </p:sp>
      <p:sp>
        <p:nvSpPr>
          <p:cNvPr id="472" name="Line 3997"/>
          <p:cNvSpPr>
            <a:spLocks noChangeShapeType="1"/>
          </p:cNvSpPr>
          <p:nvPr/>
        </p:nvSpPr>
        <p:spPr bwMode="auto">
          <a:xfrm flipV="1">
            <a:off x="2555776" y="2615524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3" name="Line 3997"/>
          <p:cNvSpPr>
            <a:spLocks noChangeShapeType="1"/>
          </p:cNvSpPr>
          <p:nvPr/>
        </p:nvSpPr>
        <p:spPr bwMode="auto">
          <a:xfrm flipV="1">
            <a:off x="3651937" y="2946332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4" name="Line 3997"/>
          <p:cNvSpPr>
            <a:spLocks noChangeShapeType="1"/>
          </p:cNvSpPr>
          <p:nvPr/>
        </p:nvSpPr>
        <p:spPr bwMode="auto">
          <a:xfrm flipV="1">
            <a:off x="3665771" y="3136161"/>
            <a:ext cx="319471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</p:sp>
      <p:sp>
        <p:nvSpPr>
          <p:cNvPr id="475" name="Line 3997"/>
          <p:cNvSpPr>
            <a:spLocks noChangeShapeType="1"/>
          </p:cNvSpPr>
          <p:nvPr/>
        </p:nvSpPr>
        <p:spPr bwMode="auto">
          <a:xfrm flipV="1">
            <a:off x="2555776" y="2980911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6" name="Line 3997"/>
          <p:cNvSpPr>
            <a:spLocks noChangeShapeType="1"/>
          </p:cNvSpPr>
          <p:nvPr/>
        </p:nvSpPr>
        <p:spPr bwMode="auto">
          <a:xfrm flipV="1">
            <a:off x="2558916" y="3167703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7" name="Line 3997"/>
          <p:cNvSpPr>
            <a:spLocks noChangeShapeType="1"/>
          </p:cNvSpPr>
          <p:nvPr/>
        </p:nvSpPr>
        <p:spPr bwMode="auto">
          <a:xfrm flipV="1">
            <a:off x="3651937" y="2399500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478" name="Line 3997"/>
          <p:cNvSpPr>
            <a:spLocks noChangeShapeType="1"/>
          </p:cNvSpPr>
          <p:nvPr/>
        </p:nvSpPr>
        <p:spPr bwMode="auto">
          <a:xfrm flipV="1">
            <a:off x="3655077" y="2586292"/>
            <a:ext cx="319471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</p:sp>
      <p:sp>
        <p:nvSpPr>
          <p:cNvPr id="479" name="TextBox 478"/>
          <p:cNvSpPr txBox="1"/>
          <p:nvPr/>
        </p:nvSpPr>
        <p:spPr>
          <a:xfrm>
            <a:off x="979692" y="4852976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T</a:t>
            </a:r>
            <a:endParaRPr lang="ko-KR" altLang="en-US" sz="800" b="1" dirty="0" smtClean="0"/>
          </a:p>
        </p:txBody>
      </p:sp>
      <p:sp>
        <p:nvSpPr>
          <p:cNvPr id="500" name="TextBox 499"/>
          <p:cNvSpPr txBox="1"/>
          <p:nvPr/>
        </p:nvSpPr>
        <p:spPr>
          <a:xfrm>
            <a:off x="979692" y="5053928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R</a:t>
            </a:r>
            <a:endParaRPr lang="ko-KR" altLang="en-US" sz="800" b="1" dirty="0" smtClean="0"/>
          </a:p>
        </p:txBody>
      </p:sp>
      <p:sp>
        <p:nvSpPr>
          <p:cNvPr id="501" name="TextBox 500"/>
          <p:cNvSpPr txBox="1"/>
          <p:nvPr/>
        </p:nvSpPr>
        <p:spPr>
          <a:xfrm>
            <a:off x="987784" y="5262972"/>
            <a:ext cx="130097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800" b="1" dirty="0" smtClean="0"/>
              <a:t>S</a:t>
            </a:r>
            <a:endParaRPr lang="ko-KR" altLang="en-US" sz="800" b="1" dirty="0" smtClean="0"/>
          </a:p>
        </p:txBody>
      </p:sp>
      <p:cxnSp>
        <p:nvCxnSpPr>
          <p:cNvPr id="544" name="직선 연결선 543"/>
          <p:cNvCxnSpPr/>
          <p:nvPr/>
        </p:nvCxnSpPr>
        <p:spPr>
          <a:xfrm>
            <a:off x="2193131" y="2784986"/>
            <a:ext cx="82867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5" name="직선 연결선 544"/>
          <p:cNvCxnSpPr/>
          <p:nvPr/>
        </p:nvCxnSpPr>
        <p:spPr>
          <a:xfrm flipV="1">
            <a:off x="3015729" y="2787155"/>
            <a:ext cx="0" cy="2994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6" name="직선 연결선 545"/>
          <p:cNvCxnSpPr/>
          <p:nvPr/>
        </p:nvCxnSpPr>
        <p:spPr>
          <a:xfrm>
            <a:off x="5019675" y="3713673"/>
            <a:ext cx="628650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/>
          <p:cNvCxnSpPr/>
          <p:nvPr/>
        </p:nvCxnSpPr>
        <p:spPr>
          <a:xfrm flipV="1">
            <a:off x="5647009" y="3705226"/>
            <a:ext cx="0" cy="2081212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568"/>
          <p:cNvCxnSpPr/>
          <p:nvPr/>
        </p:nvCxnSpPr>
        <p:spPr>
          <a:xfrm>
            <a:off x="5000250" y="4005066"/>
            <a:ext cx="2895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직선 연결선 569"/>
          <p:cNvCxnSpPr/>
          <p:nvPr/>
        </p:nvCxnSpPr>
        <p:spPr>
          <a:xfrm>
            <a:off x="4924425" y="5943600"/>
            <a:ext cx="1520825" cy="1409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연결선 580"/>
          <p:cNvCxnSpPr/>
          <p:nvPr/>
        </p:nvCxnSpPr>
        <p:spPr>
          <a:xfrm flipV="1">
            <a:off x="5022974" y="3601359"/>
            <a:ext cx="0" cy="119629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직선 연결선 584"/>
          <p:cNvCxnSpPr/>
          <p:nvPr/>
        </p:nvCxnSpPr>
        <p:spPr>
          <a:xfrm>
            <a:off x="3479002" y="2755776"/>
            <a:ext cx="846935" cy="1711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직선 연결선 586"/>
          <p:cNvCxnSpPr/>
          <p:nvPr/>
        </p:nvCxnSpPr>
        <p:spPr>
          <a:xfrm flipV="1">
            <a:off x="4323755" y="2652713"/>
            <a:ext cx="0" cy="10953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/>
          <p:nvPr/>
        </p:nvCxnSpPr>
        <p:spPr>
          <a:xfrm>
            <a:off x="4948238" y="6182846"/>
            <a:ext cx="1658302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/>
          <p:cNvCxnSpPr/>
          <p:nvPr/>
        </p:nvCxnSpPr>
        <p:spPr>
          <a:xfrm>
            <a:off x="5019675" y="4005934"/>
            <a:ext cx="1277340" cy="1195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직선 연결선 605"/>
          <p:cNvCxnSpPr/>
          <p:nvPr/>
        </p:nvCxnSpPr>
        <p:spPr>
          <a:xfrm>
            <a:off x="3530969" y="2899478"/>
            <a:ext cx="0" cy="375786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연결선 606"/>
          <p:cNvCxnSpPr/>
          <p:nvPr/>
        </p:nvCxnSpPr>
        <p:spPr>
          <a:xfrm>
            <a:off x="3524250" y="3264076"/>
            <a:ext cx="895365" cy="0"/>
          </a:xfrm>
          <a:prstGeom prst="line">
            <a:avLst/>
          </a:prstGeom>
          <a:ln w="22225"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직선 연결선 629"/>
          <p:cNvCxnSpPr/>
          <p:nvPr/>
        </p:nvCxnSpPr>
        <p:spPr>
          <a:xfrm>
            <a:off x="4895850" y="4625143"/>
            <a:ext cx="1847850" cy="0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직선 연결선 636"/>
          <p:cNvCxnSpPr/>
          <p:nvPr/>
        </p:nvCxnSpPr>
        <p:spPr>
          <a:xfrm flipV="1">
            <a:off x="3020221" y="2057401"/>
            <a:ext cx="0" cy="629845"/>
          </a:xfrm>
          <a:prstGeom prst="line">
            <a:avLst/>
          </a:prstGeom>
          <a:ln w="22225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498627" y="2911061"/>
            <a:ext cx="88998" cy="185583"/>
            <a:chOff x="2498627" y="2911061"/>
            <a:chExt cx="88998" cy="185583"/>
          </a:xfrm>
        </p:grpSpPr>
        <p:cxnSp>
          <p:nvCxnSpPr>
            <p:cNvPr id="580" name="직선 연결선 579"/>
            <p:cNvCxnSpPr/>
            <p:nvPr/>
          </p:nvCxnSpPr>
          <p:spPr>
            <a:xfrm flipV="1">
              <a:off x="2511708" y="2911474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2" name="Line 3997"/>
            <p:cNvSpPr>
              <a:spLocks noChangeShapeType="1"/>
            </p:cNvSpPr>
            <p:nvPr/>
          </p:nvSpPr>
          <p:spPr bwMode="auto">
            <a:xfrm flipV="1">
              <a:off x="2498627" y="2911061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588" name="Line 3997"/>
            <p:cNvSpPr>
              <a:spLocks noChangeShapeType="1"/>
            </p:cNvSpPr>
            <p:nvPr/>
          </p:nvSpPr>
          <p:spPr bwMode="auto">
            <a:xfrm flipV="1">
              <a:off x="2498627" y="3085686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38352" y="2895981"/>
            <a:ext cx="88998" cy="185583"/>
            <a:chOff x="2838352" y="2895981"/>
            <a:chExt cx="88998" cy="185583"/>
          </a:xfrm>
        </p:grpSpPr>
        <p:cxnSp>
          <p:nvCxnSpPr>
            <p:cNvPr id="602" name="직선 연결선 601"/>
            <p:cNvCxnSpPr/>
            <p:nvPr/>
          </p:nvCxnSpPr>
          <p:spPr>
            <a:xfrm rot="10800000" flipV="1">
              <a:off x="2914269" y="2895981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03" name="Line 3997"/>
            <p:cNvSpPr>
              <a:spLocks noChangeShapeType="1"/>
            </p:cNvSpPr>
            <p:nvPr/>
          </p:nvSpPr>
          <p:spPr bwMode="auto">
            <a:xfrm rot="10800000" flipV="1">
              <a:off x="2838352" y="3081564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10" name="Line 3997"/>
            <p:cNvSpPr>
              <a:spLocks noChangeShapeType="1"/>
            </p:cNvSpPr>
            <p:nvPr/>
          </p:nvSpPr>
          <p:spPr bwMode="auto">
            <a:xfrm rot="10800000" flipV="1">
              <a:off x="2838352" y="2906939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35971" y="2464975"/>
            <a:ext cx="88998" cy="185583"/>
            <a:chOff x="2835971" y="2464975"/>
            <a:chExt cx="88998" cy="185583"/>
          </a:xfrm>
        </p:grpSpPr>
        <p:cxnSp>
          <p:nvCxnSpPr>
            <p:cNvPr id="615" name="직선 연결선 614"/>
            <p:cNvCxnSpPr/>
            <p:nvPr/>
          </p:nvCxnSpPr>
          <p:spPr>
            <a:xfrm rot="10800000" flipV="1">
              <a:off x="2911888" y="2464975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6" name="Line 3997"/>
            <p:cNvSpPr>
              <a:spLocks noChangeShapeType="1"/>
            </p:cNvSpPr>
            <p:nvPr/>
          </p:nvSpPr>
          <p:spPr bwMode="auto">
            <a:xfrm rot="10800000" flipV="1">
              <a:off x="2835971" y="2650558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17" name="Line 3997"/>
            <p:cNvSpPr>
              <a:spLocks noChangeShapeType="1"/>
            </p:cNvSpPr>
            <p:nvPr/>
          </p:nvSpPr>
          <p:spPr bwMode="auto">
            <a:xfrm rot="10800000" flipV="1">
              <a:off x="2835971" y="2475933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04977" y="2469736"/>
            <a:ext cx="88998" cy="185583"/>
            <a:chOff x="2504977" y="2469736"/>
            <a:chExt cx="88998" cy="185583"/>
          </a:xfrm>
        </p:grpSpPr>
        <p:cxnSp>
          <p:nvCxnSpPr>
            <p:cNvPr id="619" name="직선 연결선 618"/>
            <p:cNvCxnSpPr/>
            <p:nvPr/>
          </p:nvCxnSpPr>
          <p:spPr>
            <a:xfrm flipV="1">
              <a:off x="2518058" y="2470149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20" name="Line 3997"/>
            <p:cNvSpPr>
              <a:spLocks noChangeShapeType="1"/>
            </p:cNvSpPr>
            <p:nvPr/>
          </p:nvSpPr>
          <p:spPr bwMode="auto">
            <a:xfrm flipV="1">
              <a:off x="2504977" y="2469736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21" name="Line 3997"/>
            <p:cNvSpPr>
              <a:spLocks noChangeShapeType="1"/>
            </p:cNvSpPr>
            <p:nvPr/>
          </p:nvSpPr>
          <p:spPr bwMode="auto">
            <a:xfrm flipV="1">
              <a:off x="2504977" y="2644361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975002" y="2466562"/>
            <a:ext cx="88998" cy="185583"/>
            <a:chOff x="3975002" y="2466562"/>
            <a:chExt cx="88998" cy="185583"/>
          </a:xfrm>
        </p:grpSpPr>
        <p:cxnSp>
          <p:nvCxnSpPr>
            <p:cNvPr id="623" name="직선 연결선 622"/>
            <p:cNvCxnSpPr/>
            <p:nvPr/>
          </p:nvCxnSpPr>
          <p:spPr>
            <a:xfrm rot="10800000" flipV="1">
              <a:off x="4050919" y="2466562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24" name="Line 3997"/>
            <p:cNvSpPr>
              <a:spLocks noChangeShapeType="1"/>
            </p:cNvSpPr>
            <p:nvPr/>
          </p:nvSpPr>
          <p:spPr bwMode="auto">
            <a:xfrm rot="10800000" flipV="1">
              <a:off x="3975002" y="2652145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36" name="Line 3997"/>
            <p:cNvSpPr>
              <a:spLocks noChangeShapeType="1"/>
            </p:cNvSpPr>
            <p:nvPr/>
          </p:nvSpPr>
          <p:spPr bwMode="auto">
            <a:xfrm rot="10800000" flipV="1">
              <a:off x="3975002" y="2477520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41" name="직선 연결선 640"/>
          <p:cNvCxnSpPr/>
          <p:nvPr/>
        </p:nvCxnSpPr>
        <p:spPr>
          <a:xfrm flipV="1">
            <a:off x="3487858" y="2456870"/>
            <a:ext cx="0" cy="296459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605115" y="2476880"/>
            <a:ext cx="88998" cy="185583"/>
            <a:chOff x="3605115" y="2476880"/>
            <a:chExt cx="88998" cy="185583"/>
          </a:xfrm>
        </p:grpSpPr>
        <p:cxnSp>
          <p:nvCxnSpPr>
            <p:cNvPr id="643" name="직선 연결선 642"/>
            <p:cNvCxnSpPr/>
            <p:nvPr/>
          </p:nvCxnSpPr>
          <p:spPr>
            <a:xfrm flipV="1">
              <a:off x="3618196" y="2477293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4" name="Line 3997"/>
            <p:cNvSpPr>
              <a:spLocks noChangeShapeType="1"/>
            </p:cNvSpPr>
            <p:nvPr/>
          </p:nvSpPr>
          <p:spPr bwMode="auto">
            <a:xfrm flipV="1">
              <a:off x="3605115" y="2476880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45" name="Line 3997"/>
            <p:cNvSpPr>
              <a:spLocks noChangeShapeType="1"/>
            </p:cNvSpPr>
            <p:nvPr/>
          </p:nvSpPr>
          <p:spPr bwMode="auto">
            <a:xfrm flipV="1">
              <a:off x="3605115" y="2651505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09876" y="2903123"/>
            <a:ext cx="88998" cy="185583"/>
            <a:chOff x="3609876" y="2903123"/>
            <a:chExt cx="88998" cy="185583"/>
          </a:xfrm>
        </p:grpSpPr>
        <p:cxnSp>
          <p:nvCxnSpPr>
            <p:cNvPr id="647" name="직선 연결선 646"/>
            <p:cNvCxnSpPr/>
            <p:nvPr/>
          </p:nvCxnSpPr>
          <p:spPr>
            <a:xfrm flipV="1">
              <a:off x="3622957" y="2903536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8" name="Line 3997"/>
            <p:cNvSpPr>
              <a:spLocks noChangeShapeType="1"/>
            </p:cNvSpPr>
            <p:nvPr/>
          </p:nvSpPr>
          <p:spPr bwMode="auto">
            <a:xfrm flipV="1">
              <a:off x="3609876" y="2903123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49" name="Line 3997"/>
            <p:cNvSpPr>
              <a:spLocks noChangeShapeType="1"/>
            </p:cNvSpPr>
            <p:nvPr/>
          </p:nvSpPr>
          <p:spPr bwMode="auto">
            <a:xfrm flipV="1">
              <a:off x="3609876" y="3077748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50" name="직선 연결선 649"/>
          <p:cNvCxnSpPr/>
          <p:nvPr/>
        </p:nvCxnSpPr>
        <p:spPr>
          <a:xfrm>
            <a:off x="4884308" y="6379701"/>
            <a:ext cx="573517" cy="0"/>
          </a:xfrm>
          <a:prstGeom prst="line">
            <a:avLst/>
          </a:prstGeom>
          <a:ln w="22225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직선 연결선 650"/>
          <p:cNvCxnSpPr/>
          <p:nvPr/>
        </p:nvCxnSpPr>
        <p:spPr>
          <a:xfrm>
            <a:off x="4886325" y="5768340"/>
            <a:ext cx="760095" cy="7042"/>
          </a:xfrm>
          <a:prstGeom prst="line">
            <a:avLst/>
          </a:prstGeom>
          <a:ln w="9525">
            <a:solidFill>
              <a:schemeClr val="accent6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933727" y="2903124"/>
            <a:ext cx="88998" cy="185583"/>
            <a:chOff x="3933727" y="2903124"/>
            <a:chExt cx="88998" cy="185583"/>
          </a:xfrm>
        </p:grpSpPr>
        <p:cxnSp>
          <p:nvCxnSpPr>
            <p:cNvPr id="655" name="직선 연결선 654"/>
            <p:cNvCxnSpPr/>
            <p:nvPr/>
          </p:nvCxnSpPr>
          <p:spPr>
            <a:xfrm rot="10800000" flipV="1">
              <a:off x="4009644" y="2903124"/>
              <a:ext cx="0" cy="1851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58" name="Line 3997"/>
            <p:cNvSpPr>
              <a:spLocks noChangeShapeType="1"/>
            </p:cNvSpPr>
            <p:nvPr/>
          </p:nvSpPr>
          <p:spPr bwMode="auto">
            <a:xfrm rot="10800000" flipV="1">
              <a:off x="3933727" y="3088707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659" name="Line 3997"/>
            <p:cNvSpPr>
              <a:spLocks noChangeShapeType="1"/>
            </p:cNvSpPr>
            <p:nvPr/>
          </p:nvSpPr>
          <p:spPr bwMode="auto">
            <a:xfrm rot="10800000" flipV="1">
              <a:off x="3933727" y="2914082"/>
              <a:ext cx="88998" cy="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cxnSp>
        <p:nvCxnSpPr>
          <p:cNvPr id="660" name="직선 연결선 659"/>
          <p:cNvCxnSpPr/>
          <p:nvPr/>
        </p:nvCxnSpPr>
        <p:spPr>
          <a:xfrm>
            <a:off x="4423146" y="2905125"/>
            <a:ext cx="0" cy="36671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214341" y="2900746"/>
            <a:ext cx="0" cy="20066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13"/>
          <p:cNvCxnSpPr/>
          <p:nvPr/>
        </p:nvCxnSpPr>
        <p:spPr>
          <a:xfrm flipH="1">
            <a:off x="3983808" y="2891219"/>
            <a:ext cx="241097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/>
          <p:cNvSpPr txBox="1"/>
          <p:nvPr/>
        </p:nvSpPr>
        <p:spPr>
          <a:xfrm>
            <a:off x="4620394" y="4278395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L -</a:t>
            </a:r>
            <a:endParaRPr lang="ko-KR" altLang="en-US" sz="600" b="1" dirty="0" smtClean="0"/>
          </a:p>
        </p:txBody>
      </p:sp>
      <p:sp>
        <p:nvSpPr>
          <p:cNvPr id="422" name="TextBox 421"/>
          <p:cNvSpPr txBox="1"/>
          <p:nvPr/>
        </p:nvSpPr>
        <p:spPr>
          <a:xfrm>
            <a:off x="4608702" y="2759438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L -</a:t>
            </a:r>
            <a:endParaRPr lang="ko-KR" altLang="en-US" sz="600" b="1" dirty="0" smtClean="0"/>
          </a:p>
        </p:txBody>
      </p:sp>
      <p:sp>
        <p:nvSpPr>
          <p:cNvPr id="425" name="TextBox 424"/>
          <p:cNvSpPr txBox="1"/>
          <p:nvPr/>
        </p:nvSpPr>
        <p:spPr>
          <a:xfrm>
            <a:off x="4604315" y="6239194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L -</a:t>
            </a:r>
            <a:endParaRPr lang="ko-KR" altLang="en-US" sz="600" b="1" dirty="0" smtClean="0"/>
          </a:p>
        </p:txBody>
      </p:sp>
      <p:sp>
        <p:nvSpPr>
          <p:cNvPr id="437" name="TextBox 436"/>
          <p:cNvSpPr txBox="1"/>
          <p:nvPr/>
        </p:nvSpPr>
        <p:spPr>
          <a:xfrm>
            <a:off x="4628014" y="3859295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R+ </a:t>
            </a:r>
            <a:endParaRPr lang="ko-KR" altLang="en-US" sz="600" b="1" dirty="0" smtClean="0"/>
          </a:p>
        </p:txBody>
      </p:sp>
      <p:sp>
        <p:nvSpPr>
          <p:cNvPr id="440" name="TextBox 439"/>
          <p:cNvSpPr txBox="1"/>
          <p:nvPr/>
        </p:nvSpPr>
        <p:spPr>
          <a:xfrm>
            <a:off x="4611876" y="2341923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R+</a:t>
            </a:r>
            <a:endParaRPr lang="ko-KR" altLang="en-US" sz="600" b="1" dirty="0" smtClean="0"/>
          </a:p>
        </p:txBody>
      </p:sp>
      <p:sp>
        <p:nvSpPr>
          <p:cNvPr id="448" name="TextBox 447"/>
          <p:cNvSpPr txBox="1"/>
          <p:nvPr/>
        </p:nvSpPr>
        <p:spPr>
          <a:xfrm>
            <a:off x="4591615" y="5816919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R+</a:t>
            </a:r>
            <a:endParaRPr lang="ko-KR" altLang="en-US" sz="600" b="1" dirty="0" smtClean="0"/>
          </a:p>
        </p:txBody>
      </p:sp>
      <p:sp>
        <p:nvSpPr>
          <p:cNvPr id="459" name="TextBox 458"/>
          <p:cNvSpPr txBox="1"/>
          <p:nvPr/>
        </p:nvSpPr>
        <p:spPr>
          <a:xfrm>
            <a:off x="4622791" y="4054553"/>
            <a:ext cx="274709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MJ R - </a:t>
            </a:r>
            <a:endParaRPr lang="ko-KR" altLang="en-US" sz="600" b="1" dirty="0" smtClean="0"/>
          </a:p>
        </p:txBody>
      </p:sp>
      <p:sp>
        <p:nvSpPr>
          <p:cNvPr id="465" name="TextBox 464"/>
          <p:cNvSpPr txBox="1"/>
          <p:nvPr/>
        </p:nvSpPr>
        <p:spPr>
          <a:xfrm>
            <a:off x="4608686" y="3456716"/>
            <a:ext cx="311274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b="1" dirty="0" smtClean="0"/>
              <a:t>VCC R -</a:t>
            </a:r>
            <a:endParaRPr lang="ko-KR" altLang="en-US" sz="600" b="1" dirty="0" smtClean="0"/>
          </a:p>
        </p:txBody>
      </p:sp>
      <p:sp>
        <p:nvSpPr>
          <p:cNvPr id="467" name="TextBox 466"/>
          <p:cNvSpPr txBox="1"/>
          <p:nvPr/>
        </p:nvSpPr>
        <p:spPr>
          <a:xfrm>
            <a:off x="4591599" y="5616857"/>
            <a:ext cx="326132" cy="923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ko-KR" sz="600" b="1" dirty="0" smtClean="0"/>
              <a:t>DET R-</a:t>
            </a:r>
            <a:endParaRPr lang="ko-KR" altLang="en-US" sz="600" b="1" dirty="0" smtClean="0"/>
          </a:p>
        </p:txBody>
      </p:sp>
      <p:sp>
        <p:nvSpPr>
          <p:cNvPr id="370" name="사각형 설명선 369"/>
          <p:cNvSpPr/>
          <p:nvPr/>
        </p:nvSpPr>
        <p:spPr>
          <a:xfrm>
            <a:off x="5156302" y="1436572"/>
            <a:ext cx="1586492" cy="416040"/>
          </a:xfrm>
          <a:prstGeom prst="wedgeRectCallout">
            <a:avLst>
              <a:gd name="adj1" fmla="val -62284"/>
              <a:gd name="adj2" fmla="val 59339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이중계함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세화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L/R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방향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텅레일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붙은쪽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7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95243"/>
              </p:ext>
            </p:extLst>
          </p:nvPr>
        </p:nvGraphicFramePr>
        <p:xfrm>
          <a:off x="6851649" y="1027595"/>
          <a:ext cx="2184847" cy="5663399"/>
        </p:xfrm>
        <a:graphic>
          <a:graphicData uri="http://schemas.openxmlformats.org/drawingml/2006/table">
            <a:tbl>
              <a:tblPr/>
              <a:tblGrid>
                <a:gridCol w="753374"/>
                <a:gridCol w="468482"/>
                <a:gridCol w="962991"/>
              </a:tblGrid>
              <a:tr h="32120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latin typeface="맑은 고딕"/>
                        </a:rPr>
                        <a:t>█ </a:t>
                      </a:r>
                      <a:r>
                        <a:rPr lang="ko-KR" altLang="en-US" sz="1000" b="1" i="0" u="none" strike="noStrike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군북역</a:t>
                      </a:r>
                      <a:r>
                        <a:rPr lang="ko-KR" altLang="en-US" sz="1000" b="1" i="0" u="none" strike="noStrike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단자함</a:t>
                      </a:r>
                      <a:r>
                        <a:rPr lang="ko-KR" altLang="en-US" sz="1000" b="1" i="0" u="none" strike="noStrike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000" b="1" i="0" u="none" strike="noStrike" dirty="0" smtClean="0">
                          <a:latin typeface="맑은 고딕"/>
                        </a:rPr>
                        <a:t>N21AP </a:t>
                      </a:r>
                      <a:r>
                        <a:rPr lang="ko-KR" altLang="en-US" sz="1000" b="1" i="0" u="none" strike="noStrike" dirty="0" err="1" smtClean="0">
                          <a:latin typeface="맑은 고딕"/>
                        </a:rPr>
                        <a:t>선번장</a:t>
                      </a:r>
                      <a:endParaRPr lang="en-US" altLang="ko-KR" sz="10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50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단자</a:t>
                      </a:r>
                      <a:endParaRPr lang="en-US" sz="800" b="1" i="0" u="none" strike="noStrike" dirty="0" smtClean="0"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latin typeface="맑은 고딕"/>
                        </a:rPr>
                        <a:t>번호</a:t>
                      </a:r>
                      <a:endParaRPr 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latin typeface="맑은 고딕"/>
                        </a:rPr>
                        <a:t>선명찰명칭</a:t>
                      </a:r>
                      <a:endParaRPr lang="ko-KR" altLang="en-US" sz="800" b="1" i="0" u="none" strike="noStrike" dirty="0">
                        <a:latin typeface="맑은 고딕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히터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(W1)</a:t>
                      </a:r>
                      <a:endParaRPr lang="ko-KR" altLang="en-US" sz="7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내부히터</a:t>
                      </a:r>
                      <a:endParaRPr lang="en-US" altLang="ko-KR" sz="7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PM2</a:t>
                      </a:r>
                      <a:endParaRPr lang="ko-KR" altLang="en-US" sz="700" b="1" i="0" u="none" strike="noStrike" dirty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히터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(V1)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effectLst/>
                          <a:latin typeface="+mn-lt"/>
                          <a:ea typeface="굴림" pitchFamily="50" charset="-127"/>
                        </a:rPr>
                        <a:t>내부히터</a:t>
                      </a:r>
                      <a:endParaRPr lang="en-US" altLang="ko-KR" sz="700" b="1" i="0" u="none" strike="noStrike" dirty="0" smtClean="0"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PM4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FF33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(U2)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PM10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(W2)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PM9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MJ81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모터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(U1)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공통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PM11 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DC24(+)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 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B24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PM8(+)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0417"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B24</a:t>
                      </a:r>
                    </a:p>
                    <a:p>
                      <a:pPr algn="ctr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DC24(-)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입력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C24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표시입력 </a:t>
                      </a:r>
                      <a:r>
                        <a:rPr 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PM6(-)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C24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NKR(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+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)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NKR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RKR(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+)</a:t>
                      </a:r>
                      <a:endParaRPr 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300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기계실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RKR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  <a:endParaRPr lang="ko-KR" altLang="en-US" sz="700" b="1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R6 IN(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+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) </a:t>
                      </a:r>
                      <a:endParaRPr lang="ko-KR" altLang="en-US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PM7(+)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L4 IN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  <a:endParaRPr lang="en-US" altLang="ko-KR" sz="700" b="1" i="0" u="none" strike="noStrike" baseline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PM5(-)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449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R4 IN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PM3(-)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R6 IN(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+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7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　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표시입력 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PM1(+)</a:t>
                      </a:r>
                      <a:r>
                        <a:rPr lang="ko-KR" altLang="en-US" sz="700" b="1" i="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　</a:t>
                      </a: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정위</a:t>
                      </a:r>
                      <a:endParaRPr lang="en-US" altLang="ko-KR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8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R5 OUT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(+)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87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반위</a:t>
                      </a:r>
                      <a:endParaRPr lang="en-US" altLang="ko-KR" sz="8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baseline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L3 OUT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굴림" pitchFamily="50" charset="-127"/>
                        </a:rPr>
                        <a:t>(-) </a:t>
                      </a:r>
                      <a:endParaRPr lang="ko-KR" altLang="en-US" sz="700" b="1" i="0" u="none" strike="noStrike" dirty="0">
                        <a:solidFill>
                          <a:srgbClr val="0000FF"/>
                        </a:solidFill>
                        <a:effectLst/>
                        <a:latin typeface="+mn-lt"/>
                        <a:ea typeface="굴림" pitchFamily="50" charset="-127"/>
                      </a:endParaRPr>
                    </a:p>
                  </a:txBody>
                  <a:tcPr marL="6147" marR="6147" marT="6147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6" name="TextBox 395"/>
          <p:cNvSpPr txBox="1"/>
          <p:nvPr/>
        </p:nvSpPr>
        <p:spPr>
          <a:xfrm>
            <a:off x="2274412" y="2551703"/>
            <a:ext cx="198805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OUT</a:t>
            </a:r>
            <a:endParaRPr lang="ko-KR" altLang="en-US" sz="600" dirty="0" smtClean="0"/>
          </a:p>
        </p:txBody>
      </p:sp>
      <p:sp>
        <p:nvSpPr>
          <p:cNvPr id="408" name="TextBox 407"/>
          <p:cNvSpPr txBox="1"/>
          <p:nvPr/>
        </p:nvSpPr>
        <p:spPr>
          <a:xfrm>
            <a:off x="2330963" y="2979407"/>
            <a:ext cx="162077" cy="95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IN</a:t>
            </a:r>
            <a:endParaRPr lang="ko-KR" altLang="en-US" sz="600" dirty="0" smtClean="0"/>
          </a:p>
        </p:txBody>
      </p:sp>
      <p:sp>
        <p:nvSpPr>
          <p:cNvPr id="412" name="TextBox 411"/>
          <p:cNvSpPr txBox="1"/>
          <p:nvPr/>
        </p:nvSpPr>
        <p:spPr>
          <a:xfrm>
            <a:off x="3384313" y="2805798"/>
            <a:ext cx="198805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OUT</a:t>
            </a:r>
            <a:endParaRPr lang="ko-KR" altLang="en-US" sz="600" dirty="0" smtClean="0"/>
          </a:p>
        </p:txBody>
      </p:sp>
      <p:sp>
        <p:nvSpPr>
          <p:cNvPr id="428" name="TextBox 427"/>
          <p:cNvSpPr txBox="1"/>
          <p:nvPr/>
        </p:nvSpPr>
        <p:spPr>
          <a:xfrm>
            <a:off x="3444907" y="2359046"/>
            <a:ext cx="162077" cy="95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IN</a:t>
            </a:r>
            <a:endParaRPr lang="ko-KR" altLang="en-US" sz="600" dirty="0" smtClean="0"/>
          </a:p>
        </p:txBody>
      </p:sp>
      <p:sp>
        <p:nvSpPr>
          <p:cNvPr id="450" name="TextBox 449"/>
          <p:cNvSpPr txBox="1"/>
          <p:nvPr/>
        </p:nvSpPr>
        <p:spPr>
          <a:xfrm>
            <a:off x="4127632" y="2367508"/>
            <a:ext cx="198805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OUT</a:t>
            </a:r>
            <a:endParaRPr lang="ko-KR" altLang="en-US" sz="600" dirty="0" smtClean="0"/>
          </a:p>
        </p:txBody>
      </p:sp>
      <p:sp>
        <p:nvSpPr>
          <p:cNvPr id="451" name="TextBox 450"/>
          <p:cNvSpPr txBox="1"/>
          <p:nvPr/>
        </p:nvSpPr>
        <p:spPr>
          <a:xfrm>
            <a:off x="4128269" y="2795794"/>
            <a:ext cx="162077" cy="95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IN</a:t>
            </a:r>
            <a:endParaRPr lang="ko-KR" altLang="en-US" sz="600" dirty="0" smtClean="0"/>
          </a:p>
        </p:txBody>
      </p:sp>
      <p:sp>
        <p:nvSpPr>
          <p:cNvPr id="452" name="TextBox 451"/>
          <p:cNvSpPr txBox="1"/>
          <p:nvPr/>
        </p:nvSpPr>
        <p:spPr>
          <a:xfrm>
            <a:off x="3044249" y="2566799"/>
            <a:ext cx="162077" cy="95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IN</a:t>
            </a:r>
            <a:endParaRPr lang="ko-KR" altLang="en-US" sz="600" dirty="0" smtClean="0"/>
          </a:p>
        </p:txBody>
      </p:sp>
      <p:sp>
        <p:nvSpPr>
          <p:cNvPr id="454" name="TextBox 453"/>
          <p:cNvSpPr txBox="1"/>
          <p:nvPr/>
        </p:nvSpPr>
        <p:spPr>
          <a:xfrm>
            <a:off x="3033946" y="2998883"/>
            <a:ext cx="198805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OUT</a:t>
            </a:r>
            <a:endParaRPr lang="ko-KR" altLang="en-US" sz="600" dirty="0" smtClean="0"/>
          </a:p>
        </p:txBody>
      </p:sp>
      <p:sp>
        <p:nvSpPr>
          <p:cNvPr id="457" name="TextBox 456"/>
          <p:cNvSpPr txBox="1"/>
          <p:nvPr/>
        </p:nvSpPr>
        <p:spPr>
          <a:xfrm>
            <a:off x="2646759" y="2309351"/>
            <a:ext cx="99402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N</a:t>
            </a:r>
            <a:endParaRPr lang="ko-KR" altLang="en-US" sz="600" dirty="0" smtClean="0"/>
          </a:p>
        </p:txBody>
      </p:sp>
      <p:sp>
        <p:nvSpPr>
          <p:cNvPr id="458" name="TextBox 457"/>
          <p:cNvSpPr txBox="1"/>
          <p:nvPr/>
        </p:nvSpPr>
        <p:spPr>
          <a:xfrm>
            <a:off x="3798611" y="2817635"/>
            <a:ext cx="99402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 smtClean="0"/>
              <a:t>N</a:t>
            </a:r>
            <a:endParaRPr lang="ko-KR" altLang="en-US" sz="600" dirty="0" smtClean="0"/>
          </a:p>
        </p:txBody>
      </p:sp>
      <p:sp>
        <p:nvSpPr>
          <p:cNvPr id="460" name="TextBox 459"/>
          <p:cNvSpPr txBox="1"/>
          <p:nvPr/>
        </p:nvSpPr>
        <p:spPr>
          <a:xfrm>
            <a:off x="3810838" y="2298417"/>
            <a:ext cx="99402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/>
              <a:t>R</a:t>
            </a:r>
            <a:endParaRPr lang="ko-KR" altLang="en-US" sz="600" dirty="0" smtClean="0"/>
          </a:p>
        </p:txBody>
      </p:sp>
      <p:sp>
        <p:nvSpPr>
          <p:cNvPr id="461" name="TextBox 460"/>
          <p:cNvSpPr txBox="1"/>
          <p:nvPr/>
        </p:nvSpPr>
        <p:spPr>
          <a:xfrm>
            <a:off x="2660949" y="2840665"/>
            <a:ext cx="99402" cy="934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ko-KR" sz="600" dirty="0"/>
              <a:t>R</a:t>
            </a:r>
            <a:endParaRPr lang="ko-KR" alt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0754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985</Words>
  <Application>Microsoft Office PowerPoint</Application>
  <PresentationFormat>화면 슬라이드 쇼(4:3)</PresentationFormat>
  <Paragraphs>516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Office 테마</vt:lpstr>
      <vt:lpstr>15_Office 테마</vt:lpstr>
      <vt:lpstr>3_Office 테마</vt:lpstr>
      <vt:lpstr>PowerPoint 프레젠테이션</vt:lpstr>
      <vt:lpstr>PowerPoint 프레젠테이션</vt:lpstr>
      <vt:lpstr>PowerPoint 프레젠테이션</vt:lpstr>
    </vt:vector>
  </TitlesOfParts>
  <Company>삼성sds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송연석</dc:creator>
  <cp:lastModifiedBy>한국철도공사</cp:lastModifiedBy>
  <cp:revision>456</cp:revision>
  <cp:lastPrinted>2017-07-26T13:45:23Z</cp:lastPrinted>
  <dcterms:created xsi:type="dcterms:W3CDTF">2011-05-01T13:26:24Z</dcterms:created>
  <dcterms:modified xsi:type="dcterms:W3CDTF">2019-01-20T07:35:00Z</dcterms:modified>
</cp:coreProperties>
</file>