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3C3C3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4F0C9-B39C-49EA-AD2C-F53F8B8CB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9DFD4F-FD63-4DB9-B7A6-73958AD91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90358-4014-4222-A29E-E4378BE6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50D5-DDDE-454B-BF2A-133D02827E2E}" type="datetimeFigureOut">
              <a:rPr lang="ko-KR" altLang="en-US" smtClean="0"/>
              <a:t>2020-09-04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C0064-CC95-4116-930D-7EBF9EF3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0568D-7F49-4386-BD69-3E7A1D84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0304-2981-45EB-9F13-9A9327A21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1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E1B13-BA0A-4BA9-BC46-ADB4B53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E96002-6151-4803-97FA-66EE6F949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16660-209C-45A8-BA51-815DB526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50D5-DDDE-454B-BF2A-133D02827E2E}" type="datetimeFigureOut">
              <a:rPr lang="ko-KR" altLang="en-US" smtClean="0"/>
              <a:t>2020-09-04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4DFD2-4E0A-4C62-94E8-83A405F9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90B74-D1B8-4CCA-A52A-00C06017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0304-2981-45EB-9F13-9A9327A21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421C71-5296-462D-9617-E961935E5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99D8BA-73CC-4E51-95DA-C256A8FC3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76106-F5E6-489D-9540-70E82550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50D5-DDDE-454B-BF2A-133D02827E2E}" type="datetimeFigureOut">
              <a:rPr lang="ko-KR" altLang="en-US" smtClean="0"/>
              <a:t>2020-09-04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E2594-8AEC-488D-872B-28E2B7C4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62C8B-F9CD-426E-98BD-3ACC1FD0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0304-2981-45EB-9F13-9A9327A21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9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918DB-59B5-4843-BEBF-0C0C95F2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4D4AA-4143-414B-BCCA-B2EBAD82F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6FD92-25E7-4060-BFFE-506CD230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50D5-DDDE-454B-BF2A-133D02827E2E}" type="datetimeFigureOut">
              <a:rPr lang="ko-KR" altLang="en-US" smtClean="0"/>
              <a:t>2020-09-04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38907-65EA-4F4A-AA43-40336934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163440-A413-40BC-9A2D-43C95885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0304-2981-45EB-9F13-9A9327A21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1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C37ED-92A4-4D0F-8D48-BEBBBF17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464D12-6BAF-414A-ADF5-65041114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47F3D-6B86-48B8-95D1-0A39CB70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50D5-DDDE-454B-BF2A-133D02827E2E}" type="datetimeFigureOut">
              <a:rPr lang="ko-KR" altLang="en-US" smtClean="0"/>
              <a:t>2020-09-04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5D2F0-BF06-4B44-88AF-4C5A698E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A30CA-32E9-4873-98C1-117DEA7A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0304-2981-45EB-9F13-9A9327A21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04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654BB-4153-4558-B6E2-91E70B6C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27732-C8CF-4344-A74A-584AE16F4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739A97-6994-4A56-ABAC-E6B29D850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E0EB80-C2BF-47AF-ADE2-A0534C63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50D5-DDDE-454B-BF2A-133D02827E2E}" type="datetimeFigureOut">
              <a:rPr lang="ko-KR" altLang="en-US" smtClean="0"/>
              <a:t>2020-09-04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507790-B53C-4A85-BA74-A088602A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B5AF26-1C89-4A67-8BEA-06291117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0304-2981-45EB-9F13-9A9327A21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4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D357E-FDF6-4BEC-9D95-1E2AB75E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7B330-EB83-4346-831F-2F154CB49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24BF30-1329-4077-8993-564071CE2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81E6DC-8FD4-45E2-A7EB-1C2EB6DB5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CF277A-773F-4773-8D09-C17346FF6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20E4DB-614E-453D-B43A-4B79C93E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50D5-DDDE-454B-BF2A-133D02827E2E}" type="datetimeFigureOut">
              <a:rPr lang="ko-KR" altLang="en-US" smtClean="0"/>
              <a:t>2020-09-04 Fri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E2C2D3-F202-4F82-9A92-B2C8975B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A5890F-236B-4A79-AC8D-A396AEFD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0304-2981-45EB-9F13-9A9327A21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8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7CDC1-1B72-4F89-9B1E-CC5A749F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1B377A-F242-4726-959C-813B13E7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50D5-DDDE-454B-BF2A-133D02827E2E}" type="datetimeFigureOut">
              <a:rPr lang="ko-KR" altLang="en-US" smtClean="0"/>
              <a:t>2020-09-04 Fri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ED4F18-7AC3-4A60-BD3A-C02E22AD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C19647-328E-4C9A-B7A3-C29A5E04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0304-2981-45EB-9F13-9A9327A21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19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C39609-AB16-4F7C-87CD-80677943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50D5-DDDE-454B-BF2A-133D02827E2E}" type="datetimeFigureOut">
              <a:rPr lang="ko-KR" altLang="en-US" smtClean="0"/>
              <a:t>2020-09-04 Fri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872F2B-1F6E-4453-90CA-91C87B1C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01F3A4-8840-49FB-BA6B-6E0D2C2C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0304-2981-45EB-9F13-9A9327A21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71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EC04C-A258-4366-94D3-0E75AB8C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061C1-F6D8-4027-9BB2-A612F6DFD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EB5271-731E-46D7-9602-87BC7868B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6A8E3-F2C6-4B83-9D25-9E1648BC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50D5-DDDE-454B-BF2A-133D02827E2E}" type="datetimeFigureOut">
              <a:rPr lang="ko-KR" altLang="en-US" smtClean="0"/>
              <a:t>2020-09-04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AF2E0C-3BA4-4387-95D6-3D5B022A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F58D5F-87A3-4A7F-BF17-7192D5C5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0304-2981-45EB-9F13-9A9327A21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45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4DEDF-61D3-4384-9D28-6649ABC8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287989-DB1F-4D89-9957-325B69120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20421F-7966-46DA-9A4F-56D2E4A38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0AE521-6A78-4EFE-BBFF-E6A3AA73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50D5-DDDE-454B-BF2A-133D02827E2E}" type="datetimeFigureOut">
              <a:rPr lang="ko-KR" altLang="en-US" smtClean="0"/>
              <a:t>2020-09-04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8F65DE-2B92-40CF-AE40-6A255E50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2DD9D7-6E0B-4975-898B-1E035649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0304-2981-45EB-9F13-9A9327A21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3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6EEF5B-4107-4D18-B8FD-60D99CB9D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D7EA82-1841-4D27-AC2A-91FB3936C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579C5-4039-4E84-865E-723E57ABE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950D5-DDDE-454B-BF2A-133D02827E2E}" type="datetimeFigureOut">
              <a:rPr lang="ko-KR" altLang="en-US" smtClean="0"/>
              <a:t>2020-09-04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FE48A-9CC3-40C5-A545-4D0D590FD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12F30-4644-4DB4-99E0-66B07D009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B0304-2981-45EB-9F13-9A9327A21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7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62F0A-CBEC-45FE-B3EF-6DD1436FC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노트에디터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설명서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A24750-3457-416C-9DCC-40C9EC7B6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작성자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김경민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버전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1.0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6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A3E48-F128-40BF-BB30-FB1FEC6EB5BF}"/>
              </a:ext>
            </a:extLst>
          </p:cNvPr>
          <p:cNvSpPr txBox="1"/>
          <p:nvPr/>
        </p:nvSpPr>
        <p:spPr>
          <a:xfrm>
            <a:off x="9000565" y="788894"/>
            <a:ext cx="16514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음악 불러오기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BC07A3F-7A6E-4B6A-96C0-03FBBFCF153B}"/>
              </a:ext>
            </a:extLst>
          </p:cNvPr>
          <p:cNvCxnSpPr>
            <a:cxnSpLocks/>
            <a:stCxn id="5" idx="3"/>
            <a:endCxn id="22" idx="2"/>
          </p:cNvCxnSpPr>
          <p:nvPr/>
        </p:nvCxnSpPr>
        <p:spPr>
          <a:xfrm flipV="1">
            <a:off x="10651979" y="555812"/>
            <a:ext cx="1159840" cy="417748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BD0F5F-AF45-468D-BB6C-FB050B3BD887}"/>
              </a:ext>
            </a:extLst>
          </p:cNvPr>
          <p:cNvSpPr txBox="1"/>
          <p:nvPr/>
        </p:nvSpPr>
        <p:spPr>
          <a:xfrm>
            <a:off x="1184971" y="1659344"/>
            <a:ext cx="15616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새 </a:t>
            </a:r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노트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r>
              <a:rPr lang="ko-KR" altLang="en-US" dirty="0">
                <a:solidFill>
                  <a:srgbClr val="00B0F0"/>
                </a:solidFill>
              </a:rPr>
              <a:t>패턴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5F3F4D-3036-41DE-BD4F-FDFDE44DA7C5}"/>
              </a:ext>
            </a:extLst>
          </p:cNvPr>
          <p:cNvSpPr txBox="1"/>
          <p:nvPr/>
        </p:nvSpPr>
        <p:spPr>
          <a:xfrm>
            <a:off x="1662915" y="1212015"/>
            <a:ext cx="16514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패턴 불러오기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B6E7ED-AE59-4FDC-ABD3-F4A6A3DD929F}"/>
              </a:ext>
            </a:extLst>
          </p:cNvPr>
          <p:cNvSpPr txBox="1"/>
          <p:nvPr/>
        </p:nvSpPr>
        <p:spPr>
          <a:xfrm>
            <a:off x="1643198" y="764686"/>
            <a:ext cx="43460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저장</a:t>
            </a:r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불러온 음악과 같은 주소에 저장됨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F94232-3A63-485A-98B1-77DF08CB2B2F}"/>
              </a:ext>
            </a:extLst>
          </p:cNvPr>
          <p:cNvSpPr/>
          <p:nvPr/>
        </p:nvSpPr>
        <p:spPr>
          <a:xfrm>
            <a:off x="11627224" y="187806"/>
            <a:ext cx="369189" cy="36800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58C9E2-1CE1-45F4-95FA-4BE7A0101961}"/>
              </a:ext>
            </a:extLst>
          </p:cNvPr>
          <p:cNvSpPr/>
          <p:nvPr/>
        </p:nvSpPr>
        <p:spPr>
          <a:xfrm>
            <a:off x="1067011" y="187806"/>
            <a:ext cx="369189" cy="36800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28D0F6-63AA-4D45-B8FA-60A8ADD2073D}"/>
              </a:ext>
            </a:extLst>
          </p:cNvPr>
          <p:cNvSpPr/>
          <p:nvPr/>
        </p:nvSpPr>
        <p:spPr>
          <a:xfrm>
            <a:off x="636916" y="187806"/>
            <a:ext cx="369189" cy="36800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D27F22-1862-4DAE-8CB7-289278822BAE}"/>
              </a:ext>
            </a:extLst>
          </p:cNvPr>
          <p:cNvSpPr/>
          <p:nvPr/>
        </p:nvSpPr>
        <p:spPr>
          <a:xfrm>
            <a:off x="206399" y="187806"/>
            <a:ext cx="369189" cy="36800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5AFCAC8-954E-4072-B620-DEC670A188F6}"/>
              </a:ext>
            </a:extLst>
          </p:cNvPr>
          <p:cNvCxnSpPr>
            <a:cxnSpLocks/>
            <a:stCxn id="26" idx="2"/>
            <a:endCxn id="15" idx="1"/>
          </p:cNvCxnSpPr>
          <p:nvPr/>
        </p:nvCxnSpPr>
        <p:spPr>
          <a:xfrm rot="16200000" flipH="1">
            <a:off x="1250632" y="556786"/>
            <a:ext cx="393540" cy="39159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A8F4CDB-4132-46BE-9E36-73F666B83418}"/>
              </a:ext>
            </a:extLst>
          </p:cNvPr>
          <p:cNvCxnSpPr>
            <a:cxnSpLocks/>
            <a:stCxn id="28" idx="2"/>
            <a:endCxn id="14" idx="1"/>
          </p:cNvCxnSpPr>
          <p:nvPr/>
        </p:nvCxnSpPr>
        <p:spPr>
          <a:xfrm rot="16200000" flipH="1">
            <a:off x="821779" y="555544"/>
            <a:ext cx="840869" cy="84140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7A4D4739-6550-47DF-9CFD-D39972E4B5A3}"/>
              </a:ext>
            </a:extLst>
          </p:cNvPr>
          <p:cNvCxnSpPr>
            <a:cxnSpLocks/>
            <a:stCxn id="29" idx="2"/>
            <a:endCxn id="13" idx="1"/>
          </p:cNvCxnSpPr>
          <p:nvPr/>
        </p:nvCxnSpPr>
        <p:spPr>
          <a:xfrm rot="16200000" flipH="1">
            <a:off x="143883" y="802922"/>
            <a:ext cx="1288198" cy="793977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1E9CFD1-9E56-417F-AC33-C63583A60BBE}"/>
              </a:ext>
            </a:extLst>
          </p:cNvPr>
          <p:cNvSpPr txBox="1"/>
          <p:nvPr/>
        </p:nvSpPr>
        <p:spPr>
          <a:xfrm>
            <a:off x="2030965" y="4707219"/>
            <a:ext cx="25667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다음</a:t>
            </a:r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이전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r>
              <a:rPr lang="ko-KR" altLang="en-US" dirty="0">
                <a:solidFill>
                  <a:srgbClr val="00B0F0"/>
                </a:solidFill>
              </a:rPr>
              <a:t> 박자로 이동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4B947D-0166-451D-97FB-AF2E65BA3206}"/>
              </a:ext>
            </a:extLst>
          </p:cNvPr>
          <p:cNvSpPr txBox="1"/>
          <p:nvPr/>
        </p:nvSpPr>
        <p:spPr>
          <a:xfrm>
            <a:off x="904855" y="4197330"/>
            <a:ext cx="29113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다음</a:t>
            </a:r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이전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1/8</a:t>
            </a:r>
            <a:r>
              <a:rPr lang="ko-KR" altLang="en-US" dirty="0">
                <a:solidFill>
                  <a:srgbClr val="00B0F0"/>
                </a:solidFill>
              </a:rPr>
              <a:t>박자로 이동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BC39AC-20BB-4FC6-9969-74C747EA05D3}"/>
              </a:ext>
            </a:extLst>
          </p:cNvPr>
          <p:cNvSpPr/>
          <p:nvPr/>
        </p:nvSpPr>
        <p:spPr>
          <a:xfrm>
            <a:off x="206399" y="5645532"/>
            <a:ext cx="848651" cy="36800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7E9160E4-7C53-49D2-9724-C6964908BB4F}"/>
              </a:ext>
            </a:extLst>
          </p:cNvPr>
          <p:cNvCxnSpPr>
            <a:cxnSpLocks/>
            <a:stCxn id="43" idx="0"/>
            <a:endCxn id="42" idx="1"/>
          </p:cNvCxnSpPr>
          <p:nvPr/>
        </p:nvCxnSpPr>
        <p:spPr>
          <a:xfrm rot="5400000" flipH="1" flipV="1">
            <a:off x="136022" y="4876699"/>
            <a:ext cx="1263536" cy="274130"/>
          </a:xfrm>
          <a:prstGeom prst="bentConnector2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F5DD55-EF0F-48B6-86A2-58F3EF999469}"/>
              </a:ext>
            </a:extLst>
          </p:cNvPr>
          <p:cNvSpPr/>
          <p:nvPr/>
        </p:nvSpPr>
        <p:spPr>
          <a:xfrm>
            <a:off x="1087565" y="5645532"/>
            <a:ext cx="848651" cy="36800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6892BCE7-6130-437D-94BD-473C23C40608}"/>
              </a:ext>
            </a:extLst>
          </p:cNvPr>
          <p:cNvCxnSpPr>
            <a:cxnSpLocks/>
            <a:stCxn id="47" idx="0"/>
            <a:endCxn id="41" idx="1"/>
          </p:cNvCxnSpPr>
          <p:nvPr/>
        </p:nvCxnSpPr>
        <p:spPr>
          <a:xfrm rot="5400000" flipH="1" flipV="1">
            <a:off x="1394605" y="5009172"/>
            <a:ext cx="753647" cy="519074"/>
          </a:xfrm>
          <a:prstGeom prst="bentConnector2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89377C6-6E56-4C04-867E-7551E3D321E3}"/>
              </a:ext>
            </a:extLst>
          </p:cNvPr>
          <p:cNvSpPr txBox="1"/>
          <p:nvPr/>
        </p:nvSpPr>
        <p:spPr>
          <a:xfrm>
            <a:off x="2455292" y="5061149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단축키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0F9FF7-A8D6-491A-8C8F-85780A516189}"/>
              </a:ext>
            </a:extLst>
          </p:cNvPr>
          <p:cNvSpPr/>
          <p:nvPr/>
        </p:nvSpPr>
        <p:spPr>
          <a:xfrm>
            <a:off x="218360" y="5409764"/>
            <a:ext cx="1717856" cy="186951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47235C7-9FB8-4C73-B58A-E7531F117DC8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 flipV="1">
            <a:off x="1936216" y="5245815"/>
            <a:ext cx="519076" cy="25742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ABA7F1D-75CF-4612-AF7A-3C3255E8996C}"/>
              </a:ext>
            </a:extLst>
          </p:cNvPr>
          <p:cNvSpPr/>
          <p:nvPr/>
        </p:nvSpPr>
        <p:spPr>
          <a:xfrm>
            <a:off x="2974951" y="5525083"/>
            <a:ext cx="5649096" cy="902611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7DCD0CB-1B96-4974-AB38-B0B146E0AAB7}"/>
              </a:ext>
            </a:extLst>
          </p:cNvPr>
          <p:cNvSpPr/>
          <p:nvPr/>
        </p:nvSpPr>
        <p:spPr>
          <a:xfrm>
            <a:off x="147177" y="6091962"/>
            <a:ext cx="1364714" cy="15867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65C7B30A-014F-4DA2-A5BD-4428E52B5491}"/>
              </a:ext>
            </a:extLst>
          </p:cNvPr>
          <p:cNvCxnSpPr>
            <a:cxnSpLocks/>
            <a:stCxn id="62" idx="3"/>
            <a:endCxn id="52" idx="1"/>
          </p:cNvCxnSpPr>
          <p:nvPr/>
        </p:nvCxnSpPr>
        <p:spPr>
          <a:xfrm flipV="1">
            <a:off x="1511891" y="5245815"/>
            <a:ext cx="943401" cy="925483"/>
          </a:xfrm>
          <a:prstGeom prst="bentConnector3">
            <a:avLst>
              <a:gd name="adj1" fmla="val 72806"/>
            </a:avLst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392C3935-043D-48AA-8552-87342A7872DC}"/>
              </a:ext>
            </a:extLst>
          </p:cNvPr>
          <p:cNvCxnSpPr>
            <a:cxnSpLocks/>
            <a:endCxn id="52" idx="3"/>
          </p:cNvCxnSpPr>
          <p:nvPr/>
        </p:nvCxnSpPr>
        <p:spPr>
          <a:xfrm rot="10800000">
            <a:off x="3332455" y="5245815"/>
            <a:ext cx="970606" cy="279268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74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E89377C6-6E56-4C04-867E-7551E3D321E3}"/>
              </a:ext>
            </a:extLst>
          </p:cNvPr>
          <p:cNvSpPr txBox="1"/>
          <p:nvPr/>
        </p:nvSpPr>
        <p:spPr>
          <a:xfrm>
            <a:off x="513549" y="4543367"/>
            <a:ext cx="368241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1/8</a:t>
            </a:r>
            <a:r>
              <a:rPr lang="ko-KR" altLang="en-US" sz="1400" dirty="0">
                <a:solidFill>
                  <a:srgbClr val="00B0F0"/>
                </a:solidFill>
              </a:rPr>
              <a:t>박</a:t>
            </a:r>
            <a:r>
              <a:rPr lang="en-US" altLang="ko-KR" sz="1400" dirty="0">
                <a:solidFill>
                  <a:srgbClr val="00B0F0"/>
                </a:solidFill>
              </a:rPr>
              <a:t>(16</a:t>
            </a:r>
            <a:r>
              <a:rPr lang="ko-KR" altLang="en-US" sz="1400" dirty="0" err="1">
                <a:solidFill>
                  <a:srgbClr val="00B0F0"/>
                </a:solidFill>
              </a:rPr>
              <a:t>분음표</a:t>
            </a:r>
            <a:r>
              <a:rPr lang="en-US" altLang="ko-KR" sz="1400" dirty="0">
                <a:solidFill>
                  <a:srgbClr val="00B0F0"/>
                </a:solidFill>
              </a:rPr>
              <a:t>) </a:t>
            </a:r>
            <a:r>
              <a:rPr lang="ko-KR" altLang="en-US" sz="1400" dirty="0">
                <a:solidFill>
                  <a:srgbClr val="00B0F0"/>
                </a:solidFill>
              </a:rPr>
              <a:t>간격으로 표시 되어있으며</a:t>
            </a:r>
            <a:r>
              <a:rPr lang="en-US" altLang="ko-KR" sz="1400" dirty="0">
                <a:solidFill>
                  <a:srgbClr val="00B0F0"/>
                </a:solidFill>
              </a:rPr>
              <a:t>,</a:t>
            </a:r>
          </a:p>
          <a:p>
            <a:r>
              <a:rPr lang="ko-KR" altLang="en-US" sz="1400" dirty="0">
                <a:solidFill>
                  <a:srgbClr val="00B0F0"/>
                </a:solidFill>
              </a:rPr>
              <a:t>노트가 이 위치에 생성된다</a:t>
            </a:r>
            <a:r>
              <a:rPr lang="en-US" altLang="ko-KR" sz="1400" dirty="0">
                <a:solidFill>
                  <a:srgbClr val="00B0F0"/>
                </a:solidFill>
              </a:rPr>
              <a:t>.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ABA7F1D-75CF-4612-AF7A-3C3255E8996C}"/>
              </a:ext>
            </a:extLst>
          </p:cNvPr>
          <p:cNvSpPr/>
          <p:nvPr/>
        </p:nvSpPr>
        <p:spPr>
          <a:xfrm>
            <a:off x="4150659" y="3263152"/>
            <a:ext cx="439270" cy="1039907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392C3935-043D-48AA-8552-87342A7872DC}"/>
              </a:ext>
            </a:extLst>
          </p:cNvPr>
          <p:cNvCxnSpPr>
            <a:cxnSpLocks/>
            <a:stCxn id="61" idx="1"/>
            <a:endCxn id="52" idx="0"/>
          </p:cNvCxnSpPr>
          <p:nvPr/>
        </p:nvCxnSpPr>
        <p:spPr>
          <a:xfrm rot="10800000" flipV="1">
            <a:off x="2354759" y="3783105"/>
            <a:ext cx="1795901" cy="760261"/>
          </a:xfrm>
          <a:prstGeom prst="bentConnector2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7B0182C-8AC5-481B-8BB3-7E1624BF9AE5}"/>
              </a:ext>
            </a:extLst>
          </p:cNvPr>
          <p:cNvSpPr/>
          <p:nvPr/>
        </p:nvSpPr>
        <p:spPr>
          <a:xfrm>
            <a:off x="3137646" y="2178420"/>
            <a:ext cx="439270" cy="1039907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244295-8441-4934-8A21-512C335B9FD8}"/>
              </a:ext>
            </a:extLst>
          </p:cNvPr>
          <p:cNvSpPr txBox="1"/>
          <p:nvPr/>
        </p:nvSpPr>
        <p:spPr>
          <a:xfrm>
            <a:off x="405822" y="1048869"/>
            <a:ext cx="301358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1</a:t>
            </a:r>
            <a:r>
              <a:rPr lang="ko-KR" altLang="en-US" sz="1400" dirty="0">
                <a:solidFill>
                  <a:srgbClr val="00B0F0"/>
                </a:solidFill>
              </a:rPr>
              <a:t>박</a:t>
            </a:r>
            <a:r>
              <a:rPr lang="en-US" altLang="ko-KR" sz="1400" dirty="0">
                <a:solidFill>
                  <a:srgbClr val="00B0F0"/>
                </a:solidFill>
              </a:rPr>
              <a:t>(beat, 4</a:t>
            </a:r>
            <a:r>
              <a:rPr lang="ko-KR" altLang="en-US" sz="1400" dirty="0" err="1">
                <a:solidFill>
                  <a:srgbClr val="00B0F0"/>
                </a:solidFill>
              </a:rPr>
              <a:t>분음표</a:t>
            </a:r>
            <a:r>
              <a:rPr lang="en-US" altLang="ko-KR" sz="1400" dirty="0">
                <a:solidFill>
                  <a:srgbClr val="00B0F0"/>
                </a:solidFill>
              </a:rPr>
              <a:t>) </a:t>
            </a:r>
            <a:r>
              <a:rPr lang="ko-KR" altLang="en-US" sz="1400" dirty="0">
                <a:solidFill>
                  <a:srgbClr val="00B0F0"/>
                </a:solidFill>
              </a:rPr>
              <a:t>을 나타냄</a:t>
            </a:r>
            <a:r>
              <a:rPr lang="en-US" altLang="ko-KR" sz="1400" dirty="0">
                <a:solidFill>
                  <a:srgbClr val="00B0F0"/>
                </a:solidFill>
              </a:rPr>
              <a:t>. </a:t>
            </a:r>
          </a:p>
          <a:p>
            <a:r>
              <a:rPr lang="en-US" altLang="ko-KR" sz="1400" dirty="0">
                <a:solidFill>
                  <a:srgbClr val="00B0F0"/>
                </a:solidFill>
              </a:rPr>
              <a:t>Interval</a:t>
            </a:r>
            <a:r>
              <a:rPr lang="ko-KR" altLang="en-US" sz="1400" dirty="0">
                <a:solidFill>
                  <a:srgbClr val="00B0F0"/>
                </a:solidFill>
              </a:rPr>
              <a:t>을 변경해 사이 간격을 조절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3BE00FC1-D98D-4220-884B-06CDD054084C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1912614" y="1572090"/>
            <a:ext cx="1225033" cy="1126285"/>
          </a:xfrm>
          <a:prstGeom prst="bentConnector2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231991-DD4E-4640-9373-6D4777612385}"/>
              </a:ext>
            </a:extLst>
          </p:cNvPr>
          <p:cNvSpPr/>
          <p:nvPr/>
        </p:nvSpPr>
        <p:spPr>
          <a:xfrm>
            <a:off x="5876365" y="4383737"/>
            <a:ext cx="439270" cy="1039907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2937A5-AB1A-4269-A038-D6F887C5B5D1}"/>
              </a:ext>
            </a:extLst>
          </p:cNvPr>
          <p:cNvSpPr txBox="1"/>
          <p:nvPr/>
        </p:nvSpPr>
        <p:spPr>
          <a:xfrm>
            <a:off x="4150659" y="2235772"/>
            <a:ext cx="21649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B0F0"/>
                </a:solidFill>
              </a:rPr>
              <a:t>마디</a:t>
            </a:r>
            <a:r>
              <a:rPr lang="en-US" altLang="ko-KR" sz="1400" dirty="0">
                <a:solidFill>
                  <a:srgbClr val="00B0F0"/>
                </a:solidFill>
              </a:rPr>
              <a:t>(bar)</a:t>
            </a:r>
            <a:r>
              <a:rPr lang="ko-KR" altLang="en-US" sz="1400" dirty="0">
                <a:solidFill>
                  <a:srgbClr val="00B0F0"/>
                </a:solidFill>
              </a:rPr>
              <a:t>를 나타냄</a:t>
            </a:r>
            <a:r>
              <a:rPr lang="en-US" altLang="ko-KR" sz="1400" dirty="0">
                <a:solidFill>
                  <a:srgbClr val="00B0F0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00B0F0"/>
                </a:solidFill>
              </a:rPr>
              <a:t>Beat/Bar</a:t>
            </a:r>
            <a:r>
              <a:rPr lang="ko-KR" altLang="en-US" sz="1400" dirty="0">
                <a:solidFill>
                  <a:srgbClr val="00B0F0"/>
                </a:solidFill>
              </a:rPr>
              <a:t>로 간격을 조절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90ADB7A2-8C41-4211-89AA-E54C335E7C23}"/>
              </a:ext>
            </a:extLst>
          </p:cNvPr>
          <p:cNvCxnSpPr>
            <a:cxnSpLocks/>
            <a:stCxn id="38" idx="1"/>
            <a:endCxn id="39" idx="2"/>
          </p:cNvCxnSpPr>
          <p:nvPr/>
        </p:nvCxnSpPr>
        <p:spPr>
          <a:xfrm rot="10800000">
            <a:off x="5233147" y="2758993"/>
            <a:ext cx="643218" cy="2144699"/>
          </a:xfrm>
          <a:prstGeom prst="bentConnector2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090A40-BE9E-4923-8CE0-E0924D47DB8A}"/>
              </a:ext>
            </a:extLst>
          </p:cNvPr>
          <p:cNvSpPr/>
          <p:nvPr/>
        </p:nvSpPr>
        <p:spPr>
          <a:xfrm>
            <a:off x="9323293" y="5549149"/>
            <a:ext cx="977153" cy="977157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9D1108-C618-49B0-B293-3A2B4767609D}"/>
              </a:ext>
            </a:extLst>
          </p:cNvPr>
          <p:cNvSpPr txBox="1"/>
          <p:nvPr/>
        </p:nvSpPr>
        <p:spPr>
          <a:xfrm>
            <a:off x="6519582" y="4658086"/>
            <a:ext cx="280371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1</a:t>
            </a:r>
            <a:r>
              <a:rPr lang="ko-KR" altLang="en-US" sz="1400" dirty="0">
                <a:solidFill>
                  <a:srgbClr val="00B0F0"/>
                </a:solidFill>
              </a:rPr>
              <a:t>박자</a:t>
            </a:r>
            <a:r>
              <a:rPr lang="en-US" altLang="ko-KR" sz="1400" dirty="0">
                <a:solidFill>
                  <a:srgbClr val="00B0F0"/>
                </a:solidFill>
              </a:rPr>
              <a:t>(beat)</a:t>
            </a:r>
            <a:r>
              <a:rPr lang="ko-KR" altLang="en-US" sz="1400" dirty="0">
                <a:solidFill>
                  <a:srgbClr val="00B0F0"/>
                </a:solidFill>
              </a:rPr>
              <a:t>의 속도</a:t>
            </a:r>
            <a:r>
              <a:rPr lang="en-US" altLang="ko-KR" sz="1400" dirty="0">
                <a:solidFill>
                  <a:srgbClr val="00B0F0"/>
                </a:solidFill>
              </a:rPr>
              <a:t>.</a:t>
            </a:r>
          </a:p>
          <a:p>
            <a:r>
              <a:rPr lang="ko-KR" altLang="en-US" sz="1400" dirty="0">
                <a:solidFill>
                  <a:srgbClr val="00B0F0"/>
                </a:solidFill>
              </a:rPr>
              <a:t>사용자가 필수로 </a:t>
            </a:r>
            <a:r>
              <a:rPr lang="ko-KR" altLang="en-US" sz="1400" dirty="0" err="1">
                <a:solidFill>
                  <a:srgbClr val="00B0F0"/>
                </a:solidFill>
              </a:rPr>
              <a:t>입력해야한다</a:t>
            </a:r>
            <a:r>
              <a:rPr lang="en-US" altLang="ko-KR" sz="1400" dirty="0">
                <a:solidFill>
                  <a:srgbClr val="00B0F0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00B0F0"/>
                </a:solidFill>
              </a:rPr>
              <a:t>(</a:t>
            </a:r>
            <a:r>
              <a:rPr lang="ko-KR" altLang="en-US" sz="1400" dirty="0">
                <a:solidFill>
                  <a:srgbClr val="00B0F0"/>
                </a:solidFill>
              </a:rPr>
              <a:t>이후 수정 </a:t>
            </a:r>
            <a:r>
              <a:rPr lang="ko-KR" altLang="en-US" sz="1400" dirty="0" err="1">
                <a:solidFill>
                  <a:srgbClr val="00B0F0"/>
                </a:solidFill>
              </a:rPr>
              <a:t>비추천</a:t>
            </a:r>
            <a:r>
              <a:rPr lang="en-US" altLang="ko-KR" sz="1400" dirty="0">
                <a:solidFill>
                  <a:srgbClr val="00B0F0"/>
                </a:solidFill>
              </a:rPr>
              <a:t>)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252A1491-EF9E-48D4-A622-FA07C37CDEDA}"/>
              </a:ext>
            </a:extLst>
          </p:cNvPr>
          <p:cNvCxnSpPr>
            <a:cxnSpLocks/>
            <a:stCxn id="50" idx="0"/>
            <a:endCxn id="56" idx="3"/>
          </p:cNvCxnSpPr>
          <p:nvPr/>
        </p:nvCxnSpPr>
        <p:spPr>
          <a:xfrm rot="16200000" flipV="1">
            <a:off x="9306717" y="5043995"/>
            <a:ext cx="521731" cy="488577"/>
          </a:xfrm>
          <a:prstGeom prst="bentConnector2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09853D0-8E7B-4F28-9C8A-63E84C4679A1}"/>
              </a:ext>
            </a:extLst>
          </p:cNvPr>
          <p:cNvSpPr txBox="1"/>
          <p:nvPr/>
        </p:nvSpPr>
        <p:spPr>
          <a:xfrm>
            <a:off x="6519582" y="3218327"/>
            <a:ext cx="322212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1</a:t>
            </a:r>
            <a:r>
              <a:rPr lang="ko-KR" altLang="en-US" sz="1400" dirty="0">
                <a:solidFill>
                  <a:srgbClr val="00B0F0"/>
                </a:solidFill>
              </a:rPr>
              <a:t>박의 거리</a:t>
            </a:r>
            <a:r>
              <a:rPr lang="en-US" altLang="ko-KR" sz="1400" dirty="0">
                <a:solidFill>
                  <a:srgbClr val="00B0F0"/>
                </a:solidFill>
              </a:rPr>
              <a:t>.</a:t>
            </a:r>
          </a:p>
          <a:p>
            <a:r>
              <a:rPr lang="ko-KR" altLang="en-US" sz="1400" dirty="0">
                <a:solidFill>
                  <a:srgbClr val="00B0F0"/>
                </a:solidFill>
              </a:rPr>
              <a:t>속도가 고정돼 있기 때문에</a:t>
            </a:r>
            <a:r>
              <a:rPr lang="en-US" altLang="ko-KR" sz="1400" dirty="0">
                <a:solidFill>
                  <a:srgbClr val="00B0F0"/>
                </a:solidFill>
              </a:rPr>
              <a:t>,</a:t>
            </a:r>
          </a:p>
          <a:p>
            <a:r>
              <a:rPr lang="en-US" altLang="ko-KR" sz="1400" dirty="0">
                <a:solidFill>
                  <a:srgbClr val="00B0F0"/>
                </a:solidFill>
              </a:rPr>
              <a:t>Interval</a:t>
            </a:r>
            <a:r>
              <a:rPr lang="ko-KR" altLang="en-US" sz="1400" dirty="0">
                <a:solidFill>
                  <a:srgbClr val="00B0F0"/>
                </a:solidFill>
              </a:rPr>
              <a:t>을 변경해</a:t>
            </a:r>
            <a:r>
              <a:rPr lang="en-US" altLang="ko-KR" sz="1400" dirty="0">
                <a:solidFill>
                  <a:srgbClr val="00B0F0"/>
                </a:solidFill>
              </a:rPr>
              <a:t> </a:t>
            </a:r>
            <a:r>
              <a:rPr lang="ko-KR" altLang="en-US" sz="1400" dirty="0">
                <a:solidFill>
                  <a:srgbClr val="00B0F0"/>
                </a:solidFill>
              </a:rPr>
              <a:t>프로그램내의 노트가 나오는 속도를 조절한다</a:t>
            </a:r>
            <a:r>
              <a:rPr lang="en-US" altLang="ko-KR" sz="1400" dirty="0">
                <a:solidFill>
                  <a:srgbClr val="00B0F0"/>
                </a:solidFill>
              </a:rPr>
              <a:t>.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548341F6-6BC5-4D81-AAB9-F927C20C9A24}"/>
              </a:ext>
            </a:extLst>
          </p:cNvPr>
          <p:cNvCxnSpPr>
            <a:cxnSpLocks/>
            <a:stCxn id="66" idx="0"/>
            <a:endCxn id="63" idx="3"/>
          </p:cNvCxnSpPr>
          <p:nvPr/>
        </p:nvCxnSpPr>
        <p:spPr>
          <a:xfrm rot="16200000" flipV="1">
            <a:off x="9441163" y="3995921"/>
            <a:ext cx="1853767" cy="1252687"/>
          </a:xfrm>
          <a:prstGeom prst="bentConnector2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E9DF68E-8798-47D5-84FA-247C4EEBFF26}"/>
              </a:ext>
            </a:extLst>
          </p:cNvPr>
          <p:cNvSpPr/>
          <p:nvPr/>
        </p:nvSpPr>
        <p:spPr>
          <a:xfrm>
            <a:off x="10650071" y="5549148"/>
            <a:ext cx="688636" cy="977157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39AE215-4BDB-475B-8E6E-3C9E961E9D76}"/>
              </a:ext>
            </a:extLst>
          </p:cNvPr>
          <p:cNvSpPr/>
          <p:nvPr/>
        </p:nvSpPr>
        <p:spPr>
          <a:xfrm>
            <a:off x="11338707" y="5549147"/>
            <a:ext cx="688636" cy="977157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11A52B-DC16-4336-AF03-5FB99954FBCB}"/>
              </a:ext>
            </a:extLst>
          </p:cNvPr>
          <p:cNvSpPr txBox="1"/>
          <p:nvPr/>
        </p:nvSpPr>
        <p:spPr>
          <a:xfrm>
            <a:off x="6519582" y="1598201"/>
            <a:ext cx="378086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1</a:t>
            </a:r>
            <a:r>
              <a:rPr lang="ko-KR" altLang="en-US" sz="1400" dirty="0">
                <a:solidFill>
                  <a:srgbClr val="00B0F0"/>
                </a:solidFill>
              </a:rPr>
              <a:t>마디의 간격</a:t>
            </a:r>
            <a:endParaRPr lang="en-US" altLang="ko-KR" sz="1400" dirty="0">
              <a:solidFill>
                <a:srgbClr val="00B0F0"/>
              </a:solidFill>
            </a:endParaRPr>
          </a:p>
          <a:p>
            <a:r>
              <a:rPr lang="ko-KR" altLang="en-US" sz="1400" dirty="0">
                <a:solidFill>
                  <a:srgbClr val="00B0F0"/>
                </a:solidFill>
              </a:rPr>
              <a:t>박자단위로 변경 가능하다</a:t>
            </a:r>
            <a:r>
              <a:rPr lang="en-US" altLang="ko-KR" sz="1400" dirty="0">
                <a:solidFill>
                  <a:srgbClr val="00B0F0"/>
                </a:solidFill>
              </a:rPr>
              <a:t>.</a:t>
            </a:r>
          </a:p>
          <a:p>
            <a:r>
              <a:rPr lang="ko-KR" altLang="en-US" sz="1400" dirty="0">
                <a:solidFill>
                  <a:srgbClr val="00B0F0"/>
                </a:solidFill>
              </a:rPr>
              <a:t>기본 셋팅인 </a:t>
            </a:r>
            <a:r>
              <a:rPr lang="en-US" altLang="ko-KR" sz="1400" dirty="0">
                <a:solidFill>
                  <a:srgbClr val="00B0F0"/>
                </a:solidFill>
              </a:rPr>
              <a:t>4</a:t>
            </a:r>
            <a:r>
              <a:rPr lang="ko-KR" altLang="en-US" sz="1400" dirty="0">
                <a:solidFill>
                  <a:srgbClr val="00B0F0"/>
                </a:solidFill>
              </a:rPr>
              <a:t>는 </a:t>
            </a:r>
            <a:r>
              <a:rPr lang="en-US" altLang="ko-KR" sz="1400" dirty="0">
                <a:solidFill>
                  <a:srgbClr val="00B0F0"/>
                </a:solidFill>
              </a:rPr>
              <a:t>“4</a:t>
            </a:r>
            <a:r>
              <a:rPr lang="ko-KR" altLang="en-US" sz="1400" dirty="0">
                <a:solidFill>
                  <a:srgbClr val="00B0F0"/>
                </a:solidFill>
              </a:rPr>
              <a:t>박자당 </a:t>
            </a:r>
            <a:r>
              <a:rPr lang="en-US" altLang="ko-KR" sz="1400" dirty="0">
                <a:solidFill>
                  <a:srgbClr val="00B0F0"/>
                </a:solidFill>
              </a:rPr>
              <a:t>1</a:t>
            </a:r>
            <a:r>
              <a:rPr lang="ko-KR" altLang="en-US" sz="1400" dirty="0">
                <a:solidFill>
                  <a:srgbClr val="00B0F0"/>
                </a:solidFill>
              </a:rPr>
              <a:t>마디</a:t>
            </a:r>
            <a:r>
              <a:rPr lang="en-US" altLang="ko-KR" sz="1400" dirty="0">
                <a:solidFill>
                  <a:srgbClr val="00B0F0"/>
                </a:solidFill>
              </a:rPr>
              <a:t>(=4/4</a:t>
            </a:r>
            <a:r>
              <a:rPr lang="ko-KR" altLang="en-US" sz="1400" dirty="0">
                <a:solidFill>
                  <a:srgbClr val="00B0F0"/>
                </a:solidFill>
              </a:rPr>
              <a:t>박자</a:t>
            </a:r>
            <a:r>
              <a:rPr lang="en-US" altLang="ko-KR" sz="1400" dirty="0">
                <a:solidFill>
                  <a:srgbClr val="00B0F0"/>
                </a:solidFill>
              </a:rPr>
              <a:t>)”</a:t>
            </a:r>
            <a:r>
              <a:rPr lang="ko-KR" altLang="en-US" sz="1400" dirty="0">
                <a:solidFill>
                  <a:srgbClr val="00B0F0"/>
                </a:solidFill>
              </a:rPr>
              <a:t>를 의미한다</a:t>
            </a:r>
            <a:r>
              <a:rPr lang="en-US" altLang="ko-KR" sz="1400" dirty="0">
                <a:solidFill>
                  <a:srgbClr val="00B0F0"/>
                </a:solidFill>
              </a:rPr>
              <a:t>.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E22AA002-234C-4877-A953-9C89416909C2}"/>
              </a:ext>
            </a:extLst>
          </p:cNvPr>
          <p:cNvCxnSpPr>
            <a:cxnSpLocks/>
            <a:stCxn id="85" idx="0"/>
            <a:endCxn id="86" idx="3"/>
          </p:cNvCxnSpPr>
          <p:nvPr/>
        </p:nvCxnSpPr>
        <p:spPr>
          <a:xfrm rot="16200000" flipV="1">
            <a:off x="9254790" y="3120911"/>
            <a:ext cx="3473892" cy="1382579"/>
          </a:xfrm>
          <a:prstGeom prst="bentConnector2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72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6975F2-CA85-45C9-852C-16C898359AD5}"/>
              </a:ext>
            </a:extLst>
          </p:cNvPr>
          <p:cNvSpPr txBox="1"/>
          <p:nvPr/>
        </p:nvSpPr>
        <p:spPr>
          <a:xfrm>
            <a:off x="926021" y="2723474"/>
            <a:ext cx="133241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B0F0"/>
                </a:solidFill>
              </a:rPr>
              <a:t>재생</a:t>
            </a:r>
            <a:r>
              <a:rPr lang="en-US" altLang="ko-KR" sz="1400" dirty="0">
                <a:solidFill>
                  <a:srgbClr val="00B0F0"/>
                </a:solidFill>
              </a:rPr>
              <a:t>/</a:t>
            </a:r>
            <a:r>
              <a:rPr lang="ko-KR" altLang="en-US" sz="1400" dirty="0">
                <a:solidFill>
                  <a:srgbClr val="00B0F0"/>
                </a:solidFill>
              </a:rPr>
              <a:t>일시정지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39B11E-FA3A-4F4B-97D8-56305D4DD92A}"/>
              </a:ext>
            </a:extLst>
          </p:cNvPr>
          <p:cNvSpPr/>
          <p:nvPr/>
        </p:nvSpPr>
        <p:spPr>
          <a:xfrm>
            <a:off x="206188" y="6288289"/>
            <a:ext cx="412377" cy="36800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7F33C0B0-170F-412C-84E9-FA485CC2FE1D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rot="5400000" flipH="1" flipV="1">
            <a:off x="-1036264" y="4326004"/>
            <a:ext cx="3410926" cy="51364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D59571-C349-44E0-AB71-1D106620F59E}"/>
              </a:ext>
            </a:extLst>
          </p:cNvPr>
          <p:cNvSpPr/>
          <p:nvPr/>
        </p:nvSpPr>
        <p:spPr>
          <a:xfrm>
            <a:off x="651269" y="6288289"/>
            <a:ext cx="412377" cy="36800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7B12DE-E70C-4990-A66C-598CF80B05AD}"/>
              </a:ext>
            </a:extLst>
          </p:cNvPr>
          <p:cNvSpPr txBox="1"/>
          <p:nvPr/>
        </p:nvSpPr>
        <p:spPr>
          <a:xfrm>
            <a:off x="1042239" y="3244334"/>
            <a:ext cx="126188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B0F0"/>
                </a:solidFill>
              </a:rPr>
              <a:t>처음으로가기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4165216-687A-4755-9C2A-8E655994E9D3}"/>
              </a:ext>
            </a:extLst>
          </p:cNvPr>
          <p:cNvCxnSpPr>
            <a:cxnSpLocks/>
            <a:stCxn id="14" idx="0"/>
            <a:endCxn id="15" idx="1"/>
          </p:cNvCxnSpPr>
          <p:nvPr/>
        </p:nvCxnSpPr>
        <p:spPr>
          <a:xfrm rot="5400000" flipH="1" flipV="1">
            <a:off x="-495185" y="4750866"/>
            <a:ext cx="2890066" cy="184781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D6F5ED-2484-4171-A6FC-FEC7A26B4A7B}"/>
              </a:ext>
            </a:extLst>
          </p:cNvPr>
          <p:cNvSpPr txBox="1"/>
          <p:nvPr/>
        </p:nvSpPr>
        <p:spPr>
          <a:xfrm>
            <a:off x="1399067" y="3876120"/>
            <a:ext cx="192552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B0F0"/>
                </a:solidFill>
              </a:rPr>
              <a:t>재생 시작점으로 가기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A6DB8B-36D8-4D0F-9272-335875193DF2}"/>
              </a:ext>
            </a:extLst>
          </p:cNvPr>
          <p:cNvSpPr/>
          <p:nvPr/>
        </p:nvSpPr>
        <p:spPr>
          <a:xfrm>
            <a:off x="1075267" y="6288289"/>
            <a:ext cx="412377" cy="36800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AB6AEDF-B8B7-4356-924D-167EB939AB6A}"/>
              </a:ext>
            </a:extLst>
          </p:cNvPr>
          <p:cNvCxnSpPr>
            <a:cxnSpLocks/>
            <a:stCxn id="20" idx="0"/>
            <a:endCxn id="19" idx="1"/>
          </p:cNvCxnSpPr>
          <p:nvPr/>
        </p:nvCxnSpPr>
        <p:spPr>
          <a:xfrm rot="5400000" flipH="1" flipV="1">
            <a:off x="211121" y="5100344"/>
            <a:ext cx="2258280" cy="117611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96FD42-F46D-4890-8517-705F6F7D2598}"/>
              </a:ext>
            </a:extLst>
          </p:cNvPr>
          <p:cNvSpPr/>
          <p:nvPr/>
        </p:nvSpPr>
        <p:spPr>
          <a:xfrm>
            <a:off x="1756537" y="6288289"/>
            <a:ext cx="10318922" cy="50695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AA9357-FCAE-41FE-8393-9A6064481C9B}"/>
              </a:ext>
            </a:extLst>
          </p:cNvPr>
          <p:cNvSpPr txBox="1"/>
          <p:nvPr/>
        </p:nvSpPr>
        <p:spPr>
          <a:xfrm>
            <a:off x="1605256" y="4627812"/>
            <a:ext cx="39084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B0F0"/>
                </a:solidFill>
              </a:rPr>
              <a:t>타임슬라이드</a:t>
            </a:r>
            <a:r>
              <a:rPr lang="en-US" altLang="ko-KR" sz="1400" dirty="0">
                <a:solidFill>
                  <a:srgbClr val="00B0F0"/>
                </a:solidFill>
              </a:rPr>
              <a:t>: </a:t>
            </a:r>
            <a:r>
              <a:rPr lang="ko-KR" altLang="en-US" sz="1400" dirty="0">
                <a:solidFill>
                  <a:srgbClr val="00B0F0"/>
                </a:solidFill>
              </a:rPr>
              <a:t>현재 오디오 시간을 보여주며</a:t>
            </a:r>
            <a:r>
              <a:rPr lang="en-US" altLang="ko-KR" sz="1400" dirty="0">
                <a:solidFill>
                  <a:srgbClr val="00B0F0"/>
                </a:solidFill>
              </a:rPr>
              <a:t>,</a:t>
            </a:r>
          </a:p>
          <a:p>
            <a:r>
              <a:rPr lang="ko-KR" altLang="en-US" sz="1400" dirty="0">
                <a:solidFill>
                  <a:srgbClr val="00B0F0"/>
                </a:solidFill>
              </a:rPr>
              <a:t>마우스로 원하는 지점을 눌러 시간을 변경가능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5528FE5-E55C-4C66-9657-CB287D32848A}"/>
              </a:ext>
            </a:extLst>
          </p:cNvPr>
          <p:cNvCxnSpPr>
            <a:cxnSpLocks/>
            <a:stCxn id="25" idx="0"/>
            <a:endCxn id="26" idx="3"/>
          </p:cNvCxnSpPr>
          <p:nvPr/>
        </p:nvCxnSpPr>
        <p:spPr>
          <a:xfrm rot="16200000" flipV="1">
            <a:off x="5515415" y="4887706"/>
            <a:ext cx="1398867" cy="140230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1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D59571-C349-44E0-AB71-1D106620F59E}"/>
              </a:ext>
            </a:extLst>
          </p:cNvPr>
          <p:cNvSpPr/>
          <p:nvPr/>
        </p:nvSpPr>
        <p:spPr>
          <a:xfrm>
            <a:off x="2891207" y="5601131"/>
            <a:ext cx="1277381" cy="73601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7B12DE-E70C-4990-A66C-598CF80B05AD}"/>
              </a:ext>
            </a:extLst>
          </p:cNvPr>
          <p:cNvSpPr txBox="1"/>
          <p:nvPr/>
        </p:nvSpPr>
        <p:spPr>
          <a:xfrm>
            <a:off x="2600074" y="3907723"/>
            <a:ext cx="234711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B0F0"/>
                </a:solidFill>
              </a:rPr>
              <a:t>마우스로 선택한 노트들을 </a:t>
            </a:r>
            <a:endParaRPr lang="en-US" altLang="ko-KR" sz="1400" dirty="0">
              <a:solidFill>
                <a:srgbClr val="00B0F0"/>
              </a:solidFill>
            </a:endParaRPr>
          </a:p>
          <a:p>
            <a:r>
              <a:rPr lang="ko-KR" altLang="en-US" sz="1400" dirty="0">
                <a:solidFill>
                  <a:srgbClr val="00B0F0"/>
                </a:solidFill>
              </a:rPr>
              <a:t>삭제</a:t>
            </a:r>
            <a:r>
              <a:rPr lang="en-US" altLang="ko-KR" sz="1400" dirty="0">
                <a:solidFill>
                  <a:srgbClr val="00B0F0"/>
                </a:solidFill>
              </a:rPr>
              <a:t>/</a:t>
            </a:r>
            <a:r>
              <a:rPr lang="ko-KR" altLang="en-US" sz="1400" dirty="0" err="1">
                <a:solidFill>
                  <a:srgbClr val="00B0F0"/>
                </a:solidFill>
              </a:rPr>
              <a:t>삭제되돌리기</a:t>
            </a:r>
            <a:endParaRPr lang="en-US" altLang="ko-KR" sz="1400" dirty="0">
              <a:solidFill>
                <a:srgbClr val="00B0F0"/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4165216-687A-4755-9C2A-8E655994E9D3}"/>
              </a:ext>
            </a:extLst>
          </p:cNvPr>
          <p:cNvCxnSpPr>
            <a:cxnSpLocks/>
            <a:stCxn id="14" idx="0"/>
            <a:endCxn id="15" idx="1"/>
          </p:cNvCxnSpPr>
          <p:nvPr/>
        </p:nvCxnSpPr>
        <p:spPr>
          <a:xfrm rot="16200000" flipV="1">
            <a:off x="2349087" y="4420320"/>
            <a:ext cx="1431798" cy="929824"/>
          </a:xfrm>
          <a:prstGeom prst="bentConnector4">
            <a:avLst>
              <a:gd name="adj1" fmla="val 40864"/>
              <a:gd name="adj2" fmla="val 1245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D6F5ED-2484-4171-A6FC-FEC7A26B4A7B}"/>
              </a:ext>
            </a:extLst>
          </p:cNvPr>
          <p:cNvSpPr txBox="1"/>
          <p:nvPr/>
        </p:nvSpPr>
        <p:spPr>
          <a:xfrm>
            <a:off x="4326335" y="5502519"/>
            <a:ext cx="21050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B0F0"/>
                </a:solidFill>
              </a:rPr>
              <a:t>라인별</a:t>
            </a:r>
            <a:r>
              <a:rPr lang="ko-KR" altLang="en-US" sz="1400" dirty="0">
                <a:solidFill>
                  <a:srgbClr val="00B0F0"/>
                </a:solidFill>
              </a:rPr>
              <a:t> 노트입력 단축키</a:t>
            </a:r>
            <a:endParaRPr lang="en-US" altLang="ko-KR" sz="1400" dirty="0">
              <a:solidFill>
                <a:srgbClr val="00B0F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A6DB8B-36D8-4D0F-9272-335875193DF2}"/>
              </a:ext>
            </a:extLst>
          </p:cNvPr>
          <p:cNvSpPr/>
          <p:nvPr/>
        </p:nvSpPr>
        <p:spPr>
          <a:xfrm>
            <a:off x="4401670" y="5969137"/>
            <a:ext cx="4141695" cy="36800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AB6AEDF-B8B7-4356-924D-167EB939AB6A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rot="16200000" flipV="1">
            <a:off x="5846273" y="5342891"/>
            <a:ext cx="158841" cy="1093651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F6B32EF-D197-4B62-87BB-3A56A472F687}"/>
              </a:ext>
            </a:extLst>
          </p:cNvPr>
          <p:cNvSpPr txBox="1"/>
          <p:nvPr/>
        </p:nvSpPr>
        <p:spPr>
          <a:xfrm>
            <a:off x="6514501" y="4704756"/>
            <a:ext cx="21050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B0F0"/>
                </a:solidFill>
              </a:rPr>
              <a:t>라인별</a:t>
            </a:r>
            <a:r>
              <a:rPr lang="ko-KR" altLang="en-US" sz="1400" dirty="0">
                <a:solidFill>
                  <a:srgbClr val="00B0F0"/>
                </a:solidFill>
              </a:rPr>
              <a:t> 노트삭제 단축키</a:t>
            </a:r>
            <a:endParaRPr lang="en-US" altLang="ko-KR" sz="1400" dirty="0">
              <a:solidFill>
                <a:srgbClr val="00B0F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ECD1AE-9AE5-4CBA-AC69-2D472B6116AA}"/>
              </a:ext>
            </a:extLst>
          </p:cNvPr>
          <p:cNvSpPr/>
          <p:nvPr/>
        </p:nvSpPr>
        <p:spPr>
          <a:xfrm>
            <a:off x="6895502" y="5510626"/>
            <a:ext cx="1343063" cy="36800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F9970DE-4583-4A3D-82DB-87B531532159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rot="16200000" flipV="1">
            <a:off x="7317988" y="5261579"/>
            <a:ext cx="498093" cy="1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B378BD4-14DE-40E4-A40C-DEF03942D001}"/>
              </a:ext>
            </a:extLst>
          </p:cNvPr>
          <p:cNvSpPr txBox="1"/>
          <p:nvPr/>
        </p:nvSpPr>
        <p:spPr>
          <a:xfrm>
            <a:off x="6856554" y="979368"/>
            <a:ext cx="21798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(insert/erase</a:t>
            </a:r>
            <a:r>
              <a:rPr lang="ko-KR" altLang="en-US" sz="1400" dirty="0">
                <a:solidFill>
                  <a:srgbClr val="00B0F0"/>
                </a:solidFill>
              </a:rPr>
              <a:t>키 </a:t>
            </a:r>
            <a:r>
              <a:rPr lang="ko-KR" altLang="en-US" sz="1400" dirty="0" err="1">
                <a:solidFill>
                  <a:srgbClr val="00B0F0"/>
                </a:solidFill>
              </a:rPr>
              <a:t>이용시</a:t>
            </a:r>
            <a:r>
              <a:rPr lang="en-US" altLang="ko-KR" sz="1400" dirty="0">
                <a:solidFill>
                  <a:srgbClr val="00B0F0"/>
                </a:solidFill>
              </a:rPr>
              <a:t>)</a:t>
            </a:r>
          </a:p>
          <a:p>
            <a:r>
              <a:rPr lang="ko-KR" altLang="en-US" sz="1400" dirty="0">
                <a:solidFill>
                  <a:srgbClr val="00B0F0"/>
                </a:solidFill>
              </a:rPr>
              <a:t>노트 입력</a:t>
            </a:r>
            <a:r>
              <a:rPr lang="en-US" altLang="ko-KR" sz="1400" dirty="0">
                <a:solidFill>
                  <a:srgbClr val="00B0F0"/>
                </a:solidFill>
              </a:rPr>
              <a:t>/</a:t>
            </a:r>
            <a:r>
              <a:rPr lang="ko-KR" altLang="en-US" sz="1400" dirty="0">
                <a:solidFill>
                  <a:srgbClr val="00B0F0"/>
                </a:solidFill>
              </a:rPr>
              <a:t>삭제 지점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F7A1285-3553-447E-8F6D-5C71BF7C7CFE}"/>
              </a:ext>
            </a:extLst>
          </p:cNvPr>
          <p:cNvSpPr/>
          <p:nvPr/>
        </p:nvSpPr>
        <p:spPr>
          <a:xfrm>
            <a:off x="5752415" y="1004047"/>
            <a:ext cx="649865" cy="4428565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A165090D-5813-4E1F-96F8-CE6F671A0896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6402280" y="1240978"/>
            <a:ext cx="454274" cy="265094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CBECAE4-1BCD-44D0-B339-6AD923F017B2}"/>
              </a:ext>
            </a:extLst>
          </p:cNvPr>
          <p:cNvSpPr/>
          <p:nvPr/>
        </p:nvSpPr>
        <p:spPr>
          <a:xfrm>
            <a:off x="6895502" y="3054715"/>
            <a:ext cx="449624" cy="307777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3C5620-D427-4236-B74C-9B3B9F6B20AE}"/>
              </a:ext>
            </a:extLst>
          </p:cNvPr>
          <p:cNvSpPr txBox="1"/>
          <p:nvPr/>
        </p:nvSpPr>
        <p:spPr>
          <a:xfrm>
            <a:off x="7799400" y="2360024"/>
            <a:ext cx="31913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B0F0"/>
                </a:solidFill>
              </a:rPr>
              <a:t>해당 지점에서 </a:t>
            </a:r>
            <a:r>
              <a:rPr lang="en-US" altLang="ko-KR" sz="1400" dirty="0">
                <a:solidFill>
                  <a:srgbClr val="00B0F0"/>
                </a:solidFill>
              </a:rPr>
              <a:t>insert</a:t>
            </a:r>
            <a:r>
              <a:rPr lang="ko-KR" altLang="en-US" sz="1400" dirty="0">
                <a:solidFill>
                  <a:srgbClr val="00B0F0"/>
                </a:solidFill>
              </a:rPr>
              <a:t>키를 누른 횟수</a:t>
            </a:r>
            <a:r>
              <a:rPr lang="en-US" altLang="ko-KR" sz="1400" dirty="0">
                <a:solidFill>
                  <a:srgbClr val="00B0F0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00B0F0"/>
                </a:solidFill>
              </a:rPr>
              <a:t>Erase/Delete</a:t>
            </a:r>
            <a:r>
              <a:rPr lang="ko-KR" altLang="en-US" sz="1400" dirty="0">
                <a:solidFill>
                  <a:srgbClr val="00B0F0"/>
                </a:solidFill>
              </a:rPr>
              <a:t>하면 초기화됨</a:t>
            </a:r>
            <a:r>
              <a:rPr lang="en-US" altLang="ko-KR" sz="1400" dirty="0">
                <a:solidFill>
                  <a:srgbClr val="00B0F0"/>
                </a:solidFill>
              </a:rPr>
              <a:t>.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3D0DD99F-B5B5-497C-8B70-2230FDD4A959}"/>
              </a:ext>
            </a:extLst>
          </p:cNvPr>
          <p:cNvCxnSpPr>
            <a:cxnSpLocks/>
            <a:stCxn id="55" idx="0"/>
            <a:endCxn id="57" idx="1"/>
          </p:cNvCxnSpPr>
          <p:nvPr/>
        </p:nvCxnSpPr>
        <p:spPr>
          <a:xfrm rot="5400000" flipH="1" flipV="1">
            <a:off x="7243317" y="2498632"/>
            <a:ext cx="433081" cy="679086"/>
          </a:xfrm>
          <a:prstGeom prst="bentConnector2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30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199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노트에디터 설명서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rudals3199 rudals3199</dc:creator>
  <cp:lastModifiedBy>rudals3199 rudals3199</cp:lastModifiedBy>
  <cp:revision>7</cp:revision>
  <dcterms:created xsi:type="dcterms:W3CDTF">2020-09-04T07:27:33Z</dcterms:created>
  <dcterms:modified xsi:type="dcterms:W3CDTF">2020-09-04T08:22:35Z</dcterms:modified>
</cp:coreProperties>
</file>