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0" autoAdjust="0"/>
  </p:normalViewPr>
  <p:slideViewPr>
    <p:cSldViewPr>
      <p:cViewPr>
        <p:scale>
          <a:sx n="75" d="100"/>
          <a:sy n="75" d="100"/>
        </p:scale>
        <p:origin x="-72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4F021-24D4-4C8D-8E45-09CFA7EB267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534DD-AD95-4442-A4C4-AADAFC8E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534DD-AD95-4442-A4C4-AADAFC8E5A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C9AD-A36C-4907-B3C5-C66D5FAD29E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3F0B-2888-44E8-865E-CB1927B70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2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C9AD-A36C-4907-B3C5-C66D5FAD29E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3F0B-2888-44E8-865E-CB1927B70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C9AD-A36C-4907-B3C5-C66D5FAD29E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3F0B-2888-44E8-865E-CB1927B70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3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C9AD-A36C-4907-B3C5-C66D5FAD29E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3F0B-2888-44E8-865E-CB1927B70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58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C9AD-A36C-4907-B3C5-C66D5FAD29E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3F0B-2888-44E8-865E-CB1927B70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4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C9AD-A36C-4907-B3C5-C66D5FAD29E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3F0B-2888-44E8-865E-CB1927B70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8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C9AD-A36C-4907-B3C5-C66D5FAD29E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3F0B-2888-44E8-865E-CB1927B70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7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C9AD-A36C-4907-B3C5-C66D5FAD29E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3F0B-2888-44E8-865E-CB1927B70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C9AD-A36C-4907-B3C5-C66D5FAD29E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3F0B-2888-44E8-865E-CB1927B70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5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C9AD-A36C-4907-B3C5-C66D5FAD29E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3F0B-2888-44E8-865E-CB1927B70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7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C9AD-A36C-4907-B3C5-C66D5FAD29E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3F0B-2888-44E8-865E-CB1927B70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C9AD-A36C-4907-B3C5-C66D5FAD29E8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3F0B-2888-44E8-865E-CB1927B70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2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2413"/>
            <a:ext cx="9144000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5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>
            <a:stCxn id="20" idx="2"/>
            <a:endCxn id="33" idx="0"/>
          </p:cNvCxnSpPr>
          <p:nvPr/>
        </p:nvCxnSpPr>
        <p:spPr>
          <a:xfrm>
            <a:off x="8172400" y="2348880"/>
            <a:ext cx="0" cy="1656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8" idx="2"/>
            <a:endCxn id="39" idx="0"/>
          </p:cNvCxnSpPr>
          <p:nvPr/>
        </p:nvCxnSpPr>
        <p:spPr>
          <a:xfrm>
            <a:off x="6696236" y="2348880"/>
            <a:ext cx="0" cy="1656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7" idx="2"/>
            <a:endCxn id="30" idx="0"/>
          </p:cNvCxnSpPr>
          <p:nvPr/>
        </p:nvCxnSpPr>
        <p:spPr>
          <a:xfrm>
            <a:off x="2411760" y="2348880"/>
            <a:ext cx="0" cy="1656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810313"/>
              </p:ext>
            </p:extLst>
          </p:nvPr>
        </p:nvGraphicFramePr>
        <p:xfrm>
          <a:off x="3514792" y="251114"/>
          <a:ext cx="1944216" cy="1008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44216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Studyroom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Pos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 클래스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792548"/>
              </p:ext>
            </p:extLst>
          </p:nvPr>
        </p:nvGraphicFramePr>
        <p:xfrm>
          <a:off x="1691680" y="1700808"/>
          <a:ext cx="1440160" cy="648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CustomerView</a:t>
                      </a:r>
                      <a:endParaRPr lang="ko-KR" altLang="en-US" sz="13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고객관리 화면</a:t>
                      </a:r>
                      <a:endParaRPr lang="en-US" altLang="ko-KR" sz="13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598630"/>
              </p:ext>
            </p:extLst>
          </p:nvPr>
        </p:nvGraphicFramePr>
        <p:xfrm>
          <a:off x="3059832" y="1700808"/>
          <a:ext cx="1440160" cy="648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mainPosView</a:t>
                      </a:r>
                      <a:endParaRPr lang="ko-KR" altLang="en-US" sz="13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메인포스</a:t>
                      </a:r>
                      <a:r>
                        <a:rPr lang="ko-KR" altLang="en-US" sz="1300" dirty="0" smtClean="0"/>
                        <a:t> 화면</a:t>
                      </a:r>
                      <a:endParaRPr lang="en-US" altLang="ko-KR" sz="13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44743"/>
              </p:ext>
            </p:extLst>
          </p:nvPr>
        </p:nvGraphicFramePr>
        <p:xfrm>
          <a:off x="4499992" y="1700808"/>
          <a:ext cx="1440160" cy="648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studyroomView</a:t>
                      </a:r>
                      <a:endParaRPr lang="ko-KR" altLang="en-US" sz="13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스터디룸</a:t>
                      </a:r>
                      <a:r>
                        <a:rPr lang="ko-KR" altLang="en-US" sz="1300" dirty="0" smtClean="0"/>
                        <a:t> 화면</a:t>
                      </a:r>
                      <a:endParaRPr lang="en-US" altLang="ko-KR" sz="13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222923"/>
              </p:ext>
            </p:extLst>
          </p:nvPr>
        </p:nvGraphicFramePr>
        <p:xfrm>
          <a:off x="7452320" y="1700808"/>
          <a:ext cx="1440160" cy="648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OrderView</a:t>
                      </a:r>
                      <a:endParaRPr lang="ko-KR" altLang="en-US" sz="13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결제 화면</a:t>
                      </a:r>
                      <a:endParaRPr lang="en-US" altLang="ko-KR" sz="13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352887"/>
              </p:ext>
            </p:extLst>
          </p:nvPr>
        </p:nvGraphicFramePr>
        <p:xfrm>
          <a:off x="1691680" y="2852936"/>
          <a:ext cx="1440160" cy="648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Customer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생성자</a:t>
                      </a:r>
                      <a:endParaRPr lang="en-US" altLang="ko-KR" sz="1300" dirty="0" smtClean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751408"/>
              </p:ext>
            </p:extLst>
          </p:nvPr>
        </p:nvGraphicFramePr>
        <p:xfrm>
          <a:off x="6012160" y="2852936"/>
          <a:ext cx="1440160" cy="648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reservation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생성자</a:t>
                      </a:r>
                      <a:endParaRPr lang="en-US" altLang="ko-KR" sz="1300" dirty="0" smtClean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352618"/>
              </p:ext>
            </p:extLst>
          </p:nvPr>
        </p:nvGraphicFramePr>
        <p:xfrm>
          <a:off x="7452320" y="2852936"/>
          <a:ext cx="1440160" cy="648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order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생성자</a:t>
                      </a:r>
                      <a:endParaRPr lang="en-US" altLang="ko-KR" sz="1300" dirty="0" smtClean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413390"/>
              </p:ext>
            </p:extLst>
          </p:nvPr>
        </p:nvGraphicFramePr>
        <p:xfrm>
          <a:off x="1691680" y="4005064"/>
          <a:ext cx="1440160" cy="6480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160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CustomerModel</a:t>
                      </a:r>
                      <a:endParaRPr lang="ko-KR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고객</a:t>
                      </a:r>
                      <a:r>
                        <a:rPr lang="en-US" altLang="ko-KR" sz="1300" dirty="0" smtClean="0"/>
                        <a:t>DB</a:t>
                      </a:r>
                      <a:r>
                        <a:rPr lang="ko-KR" altLang="en-US" sz="1300" baseline="0" dirty="0" smtClean="0"/>
                        <a:t> 전송</a:t>
                      </a:r>
                      <a:endParaRPr lang="en-US" altLang="ko-KR" sz="13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862765"/>
              </p:ext>
            </p:extLst>
          </p:nvPr>
        </p:nvGraphicFramePr>
        <p:xfrm>
          <a:off x="7452320" y="4005064"/>
          <a:ext cx="1440160" cy="6480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160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OrderModel</a:t>
                      </a:r>
                      <a:endParaRPr lang="ko-KR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결제</a:t>
                      </a:r>
                      <a:r>
                        <a:rPr lang="en-US" altLang="ko-KR" sz="1300" dirty="0" smtClean="0"/>
                        <a:t>DB</a:t>
                      </a:r>
                      <a:r>
                        <a:rPr lang="ko-KR" altLang="en-US" sz="1300" dirty="0" smtClean="0"/>
                        <a:t> 전송</a:t>
                      </a:r>
                      <a:endParaRPr lang="en-US" altLang="ko-KR" sz="13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406192"/>
              </p:ext>
            </p:extLst>
          </p:nvPr>
        </p:nvGraphicFramePr>
        <p:xfrm>
          <a:off x="3766820" y="5373216"/>
          <a:ext cx="1440160" cy="6480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160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Studyroom</a:t>
                      </a:r>
                      <a:r>
                        <a:rPr lang="en-US" altLang="ko-KR" sz="1200" baseline="0" dirty="0" smtClean="0"/>
                        <a:t> DB</a:t>
                      </a:r>
                      <a:endParaRPr lang="ko-KR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DB</a:t>
                      </a:r>
                      <a:r>
                        <a:rPr lang="ko-KR" altLang="en-US" sz="1300" baseline="0" dirty="0" smtClean="0"/>
                        <a:t> 연결</a:t>
                      </a:r>
                      <a:endParaRPr lang="en-US" altLang="ko-KR" sz="13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425978"/>
              </p:ext>
            </p:extLst>
          </p:nvPr>
        </p:nvGraphicFramePr>
        <p:xfrm>
          <a:off x="5940152" y="1700808"/>
          <a:ext cx="1512168" cy="648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68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reservationView</a:t>
                      </a:r>
                      <a:endParaRPr lang="ko-KR" altLang="en-US" sz="13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예약 화면</a:t>
                      </a:r>
                      <a:endParaRPr lang="en-US" altLang="ko-KR" sz="13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294769"/>
              </p:ext>
            </p:extLst>
          </p:nvPr>
        </p:nvGraphicFramePr>
        <p:xfrm>
          <a:off x="5940152" y="4005064"/>
          <a:ext cx="1512168" cy="6480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2168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reservationModel</a:t>
                      </a:r>
                      <a:endParaRPr lang="ko-KR" altLang="en-US" sz="12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예약</a:t>
                      </a:r>
                      <a:r>
                        <a:rPr lang="en-US" altLang="ko-KR" sz="1300" dirty="0" smtClean="0"/>
                        <a:t>DB</a:t>
                      </a:r>
                      <a:r>
                        <a:rPr lang="ko-KR" altLang="en-US" sz="1300" dirty="0" smtClean="0"/>
                        <a:t> 전송</a:t>
                      </a:r>
                      <a:endParaRPr lang="en-US" altLang="ko-KR" sz="13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꺾인 연결선 45"/>
          <p:cNvCxnSpPr>
            <a:stCxn id="35" idx="0"/>
            <a:endCxn id="33" idx="2"/>
          </p:cNvCxnSpPr>
          <p:nvPr/>
        </p:nvCxnSpPr>
        <p:spPr>
          <a:xfrm rot="5400000" flipH="1" flipV="1">
            <a:off x="5969610" y="3170426"/>
            <a:ext cx="720080" cy="3685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9" idx="2"/>
          </p:cNvCxnSpPr>
          <p:nvPr/>
        </p:nvCxnSpPr>
        <p:spPr>
          <a:xfrm flipV="1">
            <a:off x="6696236" y="4653136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5" idx="0"/>
            <a:endCxn id="30" idx="2"/>
          </p:cNvCxnSpPr>
          <p:nvPr/>
        </p:nvCxnSpPr>
        <p:spPr>
          <a:xfrm rot="16200000" flipV="1">
            <a:off x="3089290" y="3975606"/>
            <a:ext cx="720080" cy="20751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7" idx="2"/>
            <a:endCxn id="20" idx="0"/>
          </p:cNvCxnSpPr>
          <p:nvPr/>
        </p:nvCxnSpPr>
        <p:spPr>
          <a:xfrm rot="16200000" flipH="1">
            <a:off x="6108859" y="-362733"/>
            <a:ext cx="441582" cy="3685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" idx="2"/>
            <a:endCxn id="17" idx="0"/>
          </p:cNvCxnSpPr>
          <p:nvPr/>
        </p:nvCxnSpPr>
        <p:spPr>
          <a:xfrm rot="5400000">
            <a:off x="3228539" y="442447"/>
            <a:ext cx="441582" cy="20751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18" idx="0"/>
          </p:cNvCxnSpPr>
          <p:nvPr/>
        </p:nvCxnSpPr>
        <p:spPr>
          <a:xfrm>
            <a:off x="3779912" y="1480017"/>
            <a:ext cx="0" cy="2207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38" idx="0"/>
          </p:cNvCxnSpPr>
          <p:nvPr/>
        </p:nvCxnSpPr>
        <p:spPr>
          <a:xfrm>
            <a:off x="6696236" y="1480017"/>
            <a:ext cx="0" cy="2207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19" idx="0"/>
          </p:cNvCxnSpPr>
          <p:nvPr/>
        </p:nvCxnSpPr>
        <p:spPr>
          <a:xfrm>
            <a:off x="5220072" y="1480017"/>
            <a:ext cx="0" cy="2207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 설명선 96"/>
          <p:cNvSpPr/>
          <p:nvPr/>
        </p:nvSpPr>
        <p:spPr>
          <a:xfrm>
            <a:off x="5796136" y="476672"/>
            <a:ext cx="914400" cy="612648"/>
          </a:xfrm>
          <a:prstGeom prst="wedgeRectCallout">
            <a:avLst>
              <a:gd name="adj1" fmla="val -85119"/>
              <a:gd name="adj2" fmla="val -151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로그인화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878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056" y="692696"/>
            <a:ext cx="1708720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StudyroomPos</a:t>
            </a:r>
            <a:endParaRPr lang="en-US" altLang="ko-KR" sz="1500" dirty="0" smtClean="0"/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StudyroomPos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+main(String[]):void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eventProc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connectDB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addLayout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+login():void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056" y="2204864"/>
            <a:ext cx="2160240" cy="1400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CustomerView</a:t>
            </a:r>
            <a:endParaRPr lang="en-US" altLang="ko-KR" sz="1500" dirty="0" smtClean="0"/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CustomerView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eventProc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connectDB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addLayout</a:t>
            </a:r>
            <a:r>
              <a:rPr lang="en-US" altLang="ko-KR" sz="1000" dirty="0" smtClean="0"/>
              <a:t>():void</a:t>
            </a:r>
            <a:endParaRPr lang="en-US" altLang="ko-KR" dirty="0" smtClean="0"/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insertCustomer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deleteCustomer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modifyCustomer</a:t>
            </a:r>
            <a:r>
              <a:rPr lang="en-US" altLang="ko-KR" sz="1000" dirty="0" smtClean="0"/>
              <a:t>():void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9792" y="1628800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</a:t>
            </a:r>
            <a:r>
              <a:rPr lang="en-US" altLang="ko-KR" dirty="0" err="1" smtClean="0"/>
              <a:t>rderView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1131277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</a:t>
            </a:r>
            <a:r>
              <a:rPr lang="en-US" altLang="ko-KR" dirty="0" err="1" smtClean="0"/>
              <a:t>eservationView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50300" y="545493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StudyroomView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3791417"/>
            <a:ext cx="2160240" cy="155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MainPosView</a:t>
            </a:r>
            <a:endParaRPr lang="en-US" altLang="ko-KR" sz="1500" dirty="0" smtClean="0"/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MainPosView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eventProc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connectDB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addLayout</a:t>
            </a:r>
            <a:r>
              <a:rPr lang="en-US" altLang="ko-KR" sz="1000" dirty="0" smtClean="0"/>
              <a:t>():void</a:t>
            </a:r>
            <a:endParaRPr lang="en-US" altLang="ko-KR" dirty="0" smtClean="0"/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customerBt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reservationBt</a:t>
            </a:r>
            <a:r>
              <a:rPr lang="en-US" altLang="ko-KR" sz="1000" dirty="0" smtClean="0"/>
              <a:t>():void</a:t>
            </a:r>
          </a:p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orderBt</a:t>
            </a:r>
            <a:r>
              <a:rPr lang="en-US" altLang="ko-KR" sz="1000" dirty="0" smtClean="0"/>
              <a:t>():void</a:t>
            </a:r>
          </a:p>
          <a:p>
            <a:endParaRPr lang="en-US" altLang="ko-KR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905061" y="332656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CustomerModel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910944" y="1009561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OrderModel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057461" y="1628800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ReservationModel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084236" y="4274661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ChatServerMain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084236" y="4839256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ChatClientProtocol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084236" y="5345689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ChatServerProtocol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084236" y="3710770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ChatClientMain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120240" y="5805264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ChatService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23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92696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StudyroomDB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580495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CustomerModel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3507" y="2996952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OrderModel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3507" y="2442954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ReservationModel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140</Words>
  <Application>Microsoft Office PowerPoint</Application>
  <PresentationFormat>화면 슬라이드 쇼(4:3)</PresentationFormat>
  <Paragraphs>66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9</cp:revision>
  <cp:lastPrinted>2018-04-16T07:24:12Z</cp:lastPrinted>
  <dcterms:created xsi:type="dcterms:W3CDTF">2018-04-16T06:53:15Z</dcterms:created>
  <dcterms:modified xsi:type="dcterms:W3CDTF">2018-04-18T01:10:46Z</dcterms:modified>
</cp:coreProperties>
</file>