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55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9/11/2019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346845"/>
            <a:ext cx="45319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The Huntington National Bank is Member FDIC. ®, Huntington® and  Huntington. Welcome.® are federally registered service marks of Huntington Bancshares Incorporated.  © 2019 Huntington Bancshares Incorporated.</a:t>
            </a:r>
          </a:p>
        </p:txBody>
      </p:sp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32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This is also true of competing IaaS, PaaS and SaaS offerings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BD41D6C-0868-498F-863A-6B8D5131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/>
              <a:t>RESTful web services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OOP classes, microservices, server tiers, containers…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/>
              <a:t>This is again true of OOP libraries, packages, classes, methods, build jobs, containers and deployment scripts</a:t>
            </a:r>
          </a:p>
          <a:p>
            <a:pPr>
              <a:lnSpc>
                <a:spcPct val="90000"/>
              </a:lnSpc>
            </a:pPr>
            <a:r>
              <a:rPr lang="en-US" sz="170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/>
              <a:t>Don’t be like “ls” and make assumptions about screen width and formatting</a:t>
            </a:r>
          </a:p>
          <a:p>
            <a:pPr>
              <a:lnSpc>
                <a:spcPct val="90000"/>
              </a:lnSpc>
            </a:pPr>
            <a:r>
              <a:rPr lang="en-US" sz="170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There’s a reason why it’s called “</a:t>
            </a:r>
            <a:r>
              <a:rPr lang="en-US" u="sng">
                <a:solidFill>
                  <a:srgbClr val="FFFFFF"/>
                </a:solidFill>
              </a:rPr>
              <a:t>soft</a:t>
            </a:r>
            <a:r>
              <a:rPr lang="en-US">
                <a:solidFill>
                  <a:srgbClr val="FFFFFF"/>
                </a:solidFill>
              </a:rPr>
              <a:t>ware”</a:t>
            </a:r>
          </a:p>
          <a:p>
            <a:r>
              <a:rPr lang="en-US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typically takes </a:t>
            </a:r>
            <a:r>
              <a:rPr lang="en-US" u="sng">
                <a:solidFill>
                  <a:srgbClr val="FFFFFF"/>
                </a:solidFill>
              </a:rPr>
              <a:t>three</a:t>
            </a:r>
            <a:r>
              <a:rPr lang="en-US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16D02C-A6EB-45B3-A6B2-3D1DF222F3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2184</Words>
  <Application>Microsoft Office PowerPoint</Application>
  <PresentationFormat>Widescreen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4</cp:revision>
  <dcterms:created xsi:type="dcterms:W3CDTF">2019-09-11T13:56:31Z</dcterms:created>
  <dcterms:modified xsi:type="dcterms:W3CDTF">2019-10-01T14:19:47Z</dcterms:modified>
</cp:coreProperties>
</file>