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dab2a7c0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dab2a7c0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edab2a7c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edab2a7c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edab2a7c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edab2a7c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dab2a7c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dab2a7c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edab2a7c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edab2a7c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edab2a7c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edab2a7c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edab2a7c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edab2a7c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edab2a7c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edab2a7c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edab2a7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edab2a7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dab2a7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dab2a7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dab2a7c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edab2a7c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dab2a7c0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dab2a7c0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dab2a7c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dab2a7c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dab2a7c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edab2a7c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dab2a7c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dab2a7c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dab2a7c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dab2a7c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09575" y="807750"/>
            <a:ext cx="4752600" cy="23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Hotel Reservation Analysis</a:t>
            </a:r>
            <a:endParaRPr sz="4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51950" y="3356050"/>
            <a:ext cx="34683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BY RUDDHI RANI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Arrival :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 the 31 years of data, 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2013 has highest number of reservations with 37 numbers.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2018 has 2nd highest number of reservations with 29 numbers.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2031 has least number of reservations with 9 numbers.</a:t>
            </a:r>
            <a:endParaRPr b="1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type popularity: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There are 6 types of rooms.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With Room_type_1 has 534 reservations having the most popularity.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Room_type_5 has 4 reservations having the least popularity.</a:t>
            </a:r>
            <a:endParaRPr b="1"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6822" r="7787" t="5356"/>
          <a:stretch/>
        </p:blipFill>
        <p:spPr>
          <a:xfrm>
            <a:off x="311700" y="1229975"/>
            <a:ext cx="42603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vs Weekday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832400" y="1229975"/>
            <a:ext cx="3999900" cy="3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This shows the reservation distribution:</a:t>
            </a:r>
            <a:endParaRPr b="1" sz="2700"/>
          </a:p>
          <a:p>
            <a:pPr indent="-393700" lvl="0" marL="457200" rtl="0" algn="just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Reservations_fall_on_weekend = 383</a:t>
            </a:r>
            <a:endParaRPr b="1"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Reservations_fall_on_weekday = 656</a:t>
            </a:r>
            <a:endParaRPr b="1" sz="2600"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6624" r="7568" t="0"/>
          <a:stretch/>
        </p:blipFill>
        <p:spPr>
          <a:xfrm>
            <a:off x="311700" y="1229975"/>
            <a:ext cx="4260301" cy="3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Lead time: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From the distribution we can conclude that:</a:t>
            </a:r>
            <a:endParaRPr b="1" sz="19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Highest leading time: 443 days</a:t>
            </a:r>
            <a:endParaRPr b="1"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Lowest leading time: 0 days </a:t>
            </a:r>
            <a:endParaRPr b="1"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Highest Number of </a:t>
            </a:r>
            <a:r>
              <a:rPr b="1" lang="en" sz="1900"/>
              <a:t>reservations</a:t>
            </a:r>
            <a:r>
              <a:rPr b="1" lang="en" sz="1900"/>
              <a:t> which have lowest leading time signifies people came to hotel the same day they </a:t>
            </a:r>
            <a:r>
              <a:rPr b="1" lang="en" sz="1900"/>
              <a:t>reserved</a:t>
            </a:r>
            <a:r>
              <a:rPr b="1" lang="en" sz="1900"/>
              <a:t>.</a:t>
            </a:r>
            <a:endParaRPr b="1" sz="19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5"/>
            <a:ext cx="41178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244925"/>
            <a:ext cx="85206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Status by Market Segment: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4832400" y="1017800"/>
            <a:ext cx="41154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There are 5 type of market segments: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Online having 518 (highest reservations)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Offline having 140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Corporate having 27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Complementary having 14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Aviation having 1(least reservation)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This also includes according to different segments: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Canceled reservations: 207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Not Canceled </a:t>
            </a:r>
            <a:r>
              <a:rPr b="1" lang="en" sz="1700"/>
              <a:t>reservations</a:t>
            </a:r>
            <a:r>
              <a:rPr b="1" lang="en" sz="1700"/>
              <a:t>: 493</a:t>
            </a:r>
            <a:endParaRPr b="1" sz="170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6824" r="7441" t="0"/>
          <a:stretch/>
        </p:blipFill>
        <p:spPr>
          <a:xfrm>
            <a:off x="161550" y="1017950"/>
            <a:ext cx="4549424" cy="37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229300"/>
            <a:ext cx="85206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 per room vs Lead time: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4832400" y="1136050"/>
            <a:ext cx="39999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This visualization implies the least is the leading time the high price you need to pay for the hotel room.</a:t>
            </a:r>
            <a:endParaRPr b="1"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0 leading time or we can say people who did the </a:t>
            </a:r>
            <a:r>
              <a:rPr b="1" lang="en" sz="2000"/>
              <a:t>reservation</a:t>
            </a:r>
            <a:r>
              <a:rPr b="1" lang="en" sz="2000"/>
              <a:t> on the same day of arrival had paid the highest amount.</a:t>
            </a:r>
            <a:endParaRPr b="1" sz="2000"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6820" r="8130" t="6076"/>
          <a:stretch/>
        </p:blipFill>
        <p:spPr>
          <a:xfrm>
            <a:off x="311700" y="901600"/>
            <a:ext cx="4649398" cy="38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Insights include: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Online market segment generates highest average price of 112.45 where as Complementary segment generates least average price.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</a:t>
            </a:r>
            <a:r>
              <a:rPr lang="en" sz="2100"/>
              <a:t>eservations involving children, Room_type_1 is the most common room type, and  the average price for that room type is 123.12 with reservation number 24.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/>
              <a:t>Average number of nights (both weekend and weekday) spent by guests for Room_type_4 which is the highest among all having number as 4.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Overview:</a:t>
            </a:r>
            <a:endParaRPr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The hotel industry relies on data to make informed decisions and provide a better guest experience. </a:t>
            </a:r>
            <a:endParaRPr sz="2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just">
              <a:spcBef>
                <a:spcPts val="12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Here we will work with a hotel reservation dataset to gain insights into guest preferences, booking trends, and other key factors that impact the hotel's operations.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Dataset Details:</a:t>
            </a:r>
            <a:endParaRPr sz="27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Booking_ID: A unique identifier for each hotel reservation.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no_of_adults: The number of adults in the reservation.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no_of_children: The number of children in the reservation.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no_of_weekend_nights: The number of nights in the reservation that fall on weekends.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no_of_week_nights: The number of nights in the reservation that fall on weekdays.</a:t>
            </a:r>
            <a:endParaRPr sz="2100"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type_of_meal_plan: The meal plan chosen by the guests.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Dataset Details:</a:t>
            </a:r>
            <a:endParaRPr sz="27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97500" y="1370550"/>
            <a:ext cx="7587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274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room_type_reserved: The type of room reserved by the guests.</a:t>
            </a:r>
            <a:endParaRPr sz="2112"/>
          </a:p>
          <a:p>
            <a:pPr indent="-36274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lead_time: The number of days between booking and arrival.</a:t>
            </a:r>
            <a:endParaRPr sz="2112"/>
          </a:p>
          <a:p>
            <a:pPr indent="-36274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arrival_date: The date of arrival.</a:t>
            </a:r>
            <a:endParaRPr sz="2112"/>
          </a:p>
          <a:p>
            <a:pPr indent="-36274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market_segment_type: The market segment to which the reservation belongs.</a:t>
            </a:r>
            <a:endParaRPr sz="2112"/>
          </a:p>
          <a:p>
            <a:pPr indent="-36274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avg_price_per_room: The average price per room in the reservation.</a:t>
            </a:r>
            <a:endParaRPr sz="2112"/>
          </a:p>
          <a:p>
            <a:pPr indent="-362743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3"/>
              <a:buChar char="●"/>
            </a:pPr>
            <a:r>
              <a:rPr lang="en" sz="2112"/>
              <a:t>booking_status: The status of the booking.</a:t>
            </a:r>
            <a:endParaRPr sz="21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667050"/>
            <a:ext cx="7494900" cy="12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5"/>
              <a:t>Data Cleaning and Processing:</a:t>
            </a:r>
            <a:endParaRPr sz="39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18175" y="1948950"/>
            <a:ext cx="69885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Identifying and addressing any missing values, outliers and any inconsistencies.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Collecting historical data and utilizing it for analyzing patterns, trends and demands.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14925" y="1245500"/>
            <a:ext cx="61911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Now, Let’s talk about the insights that I have got by analyzing the given data using SQL queries.</a:t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This data contains total 700 unique </a:t>
            </a:r>
            <a:r>
              <a:rPr lang="en" sz="3200"/>
              <a:t>reservations of 31 years.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It also includes: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1316 adults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69 children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Plan preferences: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648425" y="1229975"/>
            <a:ext cx="42525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From the visualization we can understand that there are 2 type of meal plans such as: Meal Plan 1 and Meal Plan 2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But as we can see here everyone have not selected a meal plan that is 109 which is 15.6% of total reservation.</a:t>
            </a:r>
            <a:endParaRPr b="1"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Meal plan 1 has highest demand with 527 which is 75.3% of total </a:t>
            </a:r>
            <a:r>
              <a:rPr b="1" lang="en" sz="1600"/>
              <a:t>reservation</a:t>
            </a:r>
            <a:r>
              <a:rPr b="1" lang="en" sz="1600"/>
              <a:t> and Meal plan 2 has 64 which is 9.1% of the reservation.</a:t>
            </a:r>
            <a:endParaRPr b="1" sz="160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11489" r="7995" t="0"/>
          <a:stretch/>
        </p:blipFill>
        <p:spPr>
          <a:xfrm>
            <a:off x="311700" y="1229975"/>
            <a:ext cx="39999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Arrival Trends: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648425" y="1229975"/>
            <a:ext cx="425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We can see the major rise of reservations in the time of April, May, June that implies the time of Summer Vacation &amp;</a:t>
            </a:r>
            <a:endParaRPr b="1" sz="1700"/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Again in September, October, November that implies Winter time.</a:t>
            </a:r>
            <a:endParaRPr b="1" sz="1700"/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And some major Festivals and Holidays have contributed in the rise.</a:t>
            </a:r>
            <a:endParaRPr b="1" sz="1700"/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But people mostly like to travel in the Winter time which lead to highest number of reservation in October.</a:t>
            </a:r>
            <a:endParaRPr b="1" sz="1700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6820" r="8130" t="0"/>
          <a:stretch/>
        </p:blipFill>
        <p:spPr>
          <a:xfrm>
            <a:off x="311700" y="1229975"/>
            <a:ext cx="40709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