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k-Nearest Neighbors (k-NN) Algorithm</a:t>
            </a:r>
            <a:endParaRPr b="1"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2504750"/>
            <a:ext cx="55965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228600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600">
                <a:solidFill>
                  <a:srgbClr val="888888"/>
                </a:solidFill>
              </a:rPr>
              <a:t>By RUDDHI RANI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25" name="Google Shape;125;p23"/>
          <p:cNvSpPr txBox="1"/>
          <p:nvPr>
            <p:ph idx="4294967295" type="body"/>
          </p:nvPr>
        </p:nvSpPr>
        <p:spPr>
          <a:xfrm>
            <a:off x="457200" y="2429623"/>
            <a:ext cx="8229600" cy="3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k-NN is a versatile algorithm used for both classification and regression. It relies on the proximity of data points in the feature space.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k-NN?</a:t>
            </a:r>
            <a:endParaRPr/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457200" y="2429623"/>
            <a:ext cx="8229600" cy="3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k-Nearest Neighbors (k-NN) is a simple, non-parametric algorithm used for classification and regression tasks.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How k-NN Works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k-NN makes predictions based on the 'k' closest training examples in the feature space.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k-NN for Classification</a:t>
            </a:r>
            <a:endParaRPr/>
          </a:p>
        </p:txBody>
      </p:sp>
      <p:sp>
        <p:nvSpPr>
          <p:cNvPr id="89" name="Google Shape;89;p17"/>
          <p:cNvSpPr txBox="1"/>
          <p:nvPr>
            <p:ph idx="4294967295" type="body"/>
          </p:nvPr>
        </p:nvSpPr>
        <p:spPr>
          <a:xfrm>
            <a:off x="457200" y="2429623"/>
            <a:ext cx="8229600" cy="3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classification, k-NN assigns the majority class among its k nearest neighbors.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 new data point surrounded by neighbors from different classes.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k-NN for Regression</a:t>
            </a:r>
            <a:endParaRPr/>
          </a:p>
        </p:txBody>
      </p:sp>
      <p:sp>
        <p:nvSpPr>
          <p:cNvPr id="95" name="Google Shape;95;p18"/>
          <p:cNvSpPr txBox="1"/>
          <p:nvPr>
            <p:ph idx="4294967295" type="body"/>
          </p:nvPr>
        </p:nvSpPr>
        <p:spPr>
          <a:xfrm>
            <a:off x="457200" y="2098399"/>
            <a:ext cx="8229600" cy="4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regression, k-NN predicts the average value of its k nearest neighbors.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 new data point with numerical values of neighbors.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675" y="1064800"/>
            <a:ext cx="72204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k</a:t>
            </a:r>
            <a:endParaRPr/>
          </a:p>
        </p:txBody>
      </p:sp>
      <p:sp>
        <p:nvSpPr>
          <p:cNvPr id="101" name="Google Shape;101;p19"/>
          <p:cNvSpPr txBox="1"/>
          <p:nvPr>
            <p:ph idx="4294967295" type="body"/>
          </p:nvPr>
        </p:nvSpPr>
        <p:spPr>
          <a:xfrm>
            <a:off x="457200" y="3175003"/>
            <a:ext cx="82296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'k' affects the model's performance. Small k can be noisy, while large k may smooth out the prediction too much.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Advantages of k-NN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Simple and easy to implement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 training phase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Effective for small datasets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 of k-NN</a:t>
            </a:r>
            <a:endParaRPr/>
          </a:p>
        </p:txBody>
      </p:sp>
      <p:sp>
        <p:nvSpPr>
          <p:cNvPr id="113" name="Google Shape;113;p21"/>
          <p:cNvSpPr txBox="1"/>
          <p:nvPr>
            <p:ph idx="4294967295" type="body"/>
          </p:nvPr>
        </p:nvSpPr>
        <p:spPr>
          <a:xfrm>
            <a:off x="457200" y="2702897"/>
            <a:ext cx="8229600" cy="3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Computationally intensive for large datasets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Sensitive to irrelevant features and feature scaling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Applications of k-NN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2007600"/>
            <a:ext cx="62406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Pattern recognition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Image and video recognition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Recommender systems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