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4" r:id="rId5"/>
    <p:sldId id="265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2" autoAdjust="0"/>
    <p:restoredTop sz="94660"/>
  </p:normalViewPr>
  <p:slideViewPr>
    <p:cSldViewPr snapToGrid="0" showGuides="1">
      <p:cViewPr varScale="1">
        <p:scale>
          <a:sx n="208" d="100"/>
          <a:sy n="208" d="100"/>
        </p:scale>
        <p:origin x="208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D91A-29FF-4E8C-A00B-89DEF52A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9BB8-336A-4C43-BAF9-08FE56F63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716F5-6AE7-47DC-8756-66C78314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F630-0DD2-418F-BE0E-0A43C27A2A1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E52C5-62A5-45C1-B6C4-F46E5019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3263-DD00-40AA-9F3E-F1A599F2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4C8-481B-4D53-89A4-5BE51898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1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0DB0-F71B-4E5A-BC52-41D373C5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369D3-8932-4A82-B2DB-A13B68176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4605-DF6A-4C6E-B943-5A5AAB08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F630-0DD2-418F-BE0E-0A43C27A2A1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6B90-59B7-427F-91C5-A2050897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9CDE-3D47-48B8-A01C-C502DE8E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4C8-481B-4D53-89A4-5BE51898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7B854-D809-49C2-9B19-3E621F4F8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F5D20-6EC2-4CDC-A669-9E5C56578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78AE-EFD5-45DA-847C-A76D79D8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F630-0DD2-418F-BE0E-0A43C27A2A1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FE45-7084-4936-A96C-B58B3D27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8B145-624F-4B6F-B644-2AFFA221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4C8-481B-4D53-89A4-5BE51898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9B64-A346-482B-BCDC-86619207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6D7C-39DE-4257-BA30-4BD96CF8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1298D-1C00-4F35-9C76-6DEB9AE6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F630-0DD2-418F-BE0E-0A43C27A2A1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FC41-4997-45E9-81E1-89DD0DE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62FCB-EAFC-49D9-9855-25C14F96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4C8-481B-4D53-89A4-5BE51898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0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5CEB-0B2D-4DE9-8322-5B2A192A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BF516-0A10-4293-B703-5A216CF89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725C-6913-49C8-909F-92154ADB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F630-0DD2-418F-BE0E-0A43C27A2A1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1BE57-34B5-4E36-87AB-840FEF8C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F217-410D-490E-B5E4-34900E04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4C8-481B-4D53-89A4-5BE51898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6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529C-F0CF-4613-891E-ABB9DD8B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8E71-D04D-4899-8400-1D4EB074A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DE310-5BD4-4BFC-9673-00F5C69C9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029EC-3B36-4375-93EB-4E5BAA69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F630-0DD2-418F-BE0E-0A43C27A2A1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F9069-EF67-439C-93BD-CAA2C546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A199B-2706-48EA-ADAD-4CC27AF7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4C8-481B-4D53-89A4-5BE51898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573E-B93C-453F-A96F-43F3E6BD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C634A-B164-4133-A4C4-B2731E1C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CD101-6FB7-4CA5-8E7C-A749F65EF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C99CF-EF07-4F69-9E60-ABE6A434C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0EFFD-5925-43FB-8BB9-E294BA6F4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F6378-96FB-420F-8D50-A3C0C79D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F630-0DD2-418F-BE0E-0A43C27A2A1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A32BD-A41F-426E-B185-3294B90F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30780-D9FD-4FE2-A8EB-1F7391FA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4C8-481B-4D53-89A4-5BE51898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2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08E6-7812-491E-90E3-A9559D76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CBBB7-87E1-471E-B1EB-E8789B9F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F630-0DD2-418F-BE0E-0A43C27A2A1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F1244-629B-438C-AB5E-1AC39919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2536D-3AD0-4041-BB40-D3234E65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4C8-481B-4D53-89A4-5BE51898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7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911D0-6DD2-4BE2-8399-01FA188B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F630-0DD2-418F-BE0E-0A43C27A2A1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434F2A-7519-4E98-B127-E2607E72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B77E0-A5B2-48EF-9C15-DA5CC103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4C8-481B-4D53-89A4-5BE51898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1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6B17-5114-47E7-B6B1-EB6075DF2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FF85-7ABC-47BC-BB2F-986050B3C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90635-22F3-46D6-8B9D-DC856F282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14E93-E368-4BE4-BE13-3DD70C2F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F630-0DD2-418F-BE0E-0A43C27A2A1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FB29E-42D2-48A9-A205-91467DC6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B48CD-99E0-434E-AA7A-069C4F0D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4C8-481B-4D53-89A4-5BE51898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6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C2AE-5982-43B0-A86C-21973EFA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33AFA-30D0-4DF0-9892-191F8B966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B1505-E942-4C4F-A3C5-440ED1803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4228D-FE9D-4109-9E9F-F21ACFDC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F630-0DD2-418F-BE0E-0A43C27A2A1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FB730-6A3A-4F69-914D-5CF437F9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3D0E-D79E-4435-A9FD-6F3C240A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114C8-481B-4D53-89A4-5BE51898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1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443A1-698A-4B86-8B96-08DEF3EB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2BC38-5786-4507-86BD-5E0821CF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E07BD-1366-4F44-B54E-FDA795571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EF630-0DD2-418F-BE0E-0A43C27A2A19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89D1-E8C7-48C5-AE39-03CDDB99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2820-EE62-4DBD-AF74-0517030BE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114C8-481B-4D53-89A4-5BE51898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deboybert/live-data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2041-210X.1398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datingdata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BI-ForestGEO/SCBImortality/blob/main/.github/workflows/data-tests.ya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JKF6aXtdLHs&amp;feature=youtu.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6FE4E2-75C8-7C2C-1BA8-86B343E50AF6}"/>
              </a:ext>
            </a:extLst>
          </p:cNvPr>
          <p:cNvSpPr txBox="1"/>
          <p:nvPr/>
        </p:nvSpPr>
        <p:spPr>
          <a:xfrm>
            <a:off x="2603671" y="584708"/>
            <a:ext cx="698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Show Don’t Tell:</a:t>
            </a:r>
          </a:p>
          <a:p>
            <a:pPr algn="ctr"/>
            <a:endParaRPr lang="en-US" sz="3000" dirty="0"/>
          </a:p>
          <a:p>
            <a:pPr algn="ctr"/>
            <a:r>
              <a:rPr lang="en-US" sz="3000" dirty="0">
                <a:hlinkClick r:id="rId2"/>
              </a:rPr>
              <a:t>https://github.com/rudeboybert/live-data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17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 Figure With Tablet | Great PowerPoint ClipArt for Presentations -  PresenterMedia.com">
            <a:extLst>
              <a:ext uri="{FF2B5EF4-FFF2-40B4-BE49-F238E27FC236}">
                <a16:creationId xmlns:a16="http://schemas.microsoft.com/office/drawing/2014/main" id="{ACDA8E29-0137-4596-92D6-00F9B13AE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71"/>
          <a:stretch/>
        </p:blipFill>
        <p:spPr bwMode="auto">
          <a:xfrm>
            <a:off x="1683881" y="2459540"/>
            <a:ext cx="160153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toon stick figure drawing conceptual illustration of smiling man working  and typing on laptop computer. Stock Vector | Adobe Stock">
            <a:extLst>
              <a:ext uri="{FF2B5EF4-FFF2-40B4-BE49-F238E27FC236}">
                <a16:creationId xmlns:a16="http://schemas.microsoft.com/office/drawing/2014/main" id="{519960B8-F7F8-419C-B464-800EC113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55" y="4027236"/>
            <a:ext cx="23241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3B988EF-BBF7-442E-89D7-5224BCE20605}"/>
              </a:ext>
            </a:extLst>
          </p:cNvPr>
          <p:cNvGrpSpPr/>
          <p:nvPr/>
        </p:nvGrpSpPr>
        <p:grpSpPr>
          <a:xfrm>
            <a:off x="502558" y="852286"/>
            <a:ext cx="1775151" cy="3486150"/>
            <a:chOff x="1838325" y="333375"/>
            <a:chExt cx="1543049" cy="348615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8CB985D2-BDC9-493E-8328-9A2D4950FED3}"/>
                </a:ext>
              </a:extLst>
            </p:cNvPr>
            <p:cNvSpPr/>
            <p:nvPr/>
          </p:nvSpPr>
          <p:spPr>
            <a:xfrm>
              <a:off x="1838325" y="333375"/>
              <a:ext cx="1543049" cy="1962150"/>
            </a:xfrm>
            <a:prstGeom prst="cloud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5EC521-59EC-47E7-87EC-6592D09922DA}"/>
                </a:ext>
              </a:extLst>
            </p:cNvPr>
            <p:cNvSpPr/>
            <p:nvPr/>
          </p:nvSpPr>
          <p:spPr>
            <a:xfrm>
              <a:off x="2266950" y="914210"/>
              <a:ext cx="733425" cy="2905315"/>
            </a:xfrm>
            <a:custGeom>
              <a:avLst/>
              <a:gdLst>
                <a:gd name="connsiteX0" fmla="*/ 133350 w 733425"/>
                <a:gd name="connsiteY0" fmla="*/ 2819590 h 2905315"/>
                <a:gd name="connsiteX1" fmla="*/ 247650 w 733425"/>
                <a:gd name="connsiteY1" fmla="*/ 1476565 h 2905315"/>
                <a:gd name="connsiteX2" fmla="*/ 0 w 733425"/>
                <a:gd name="connsiteY2" fmla="*/ 543115 h 2905315"/>
                <a:gd name="connsiteX3" fmla="*/ 219075 w 733425"/>
                <a:gd name="connsiteY3" fmla="*/ 847915 h 2905315"/>
                <a:gd name="connsiteX4" fmla="*/ 247650 w 733425"/>
                <a:gd name="connsiteY4" fmla="*/ 190 h 2905315"/>
                <a:gd name="connsiteX5" fmla="*/ 352425 w 733425"/>
                <a:gd name="connsiteY5" fmla="*/ 914590 h 2905315"/>
                <a:gd name="connsiteX6" fmla="*/ 723900 w 733425"/>
                <a:gd name="connsiteY6" fmla="*/ 124015 h 2905315"/>
                <a:gd name="connsiteX7" fmla="*/ 457200 w 733425"/>
                <a:gd name="connsiteY7" fmla="*/ 1114615 h 2905315"/>
                <a:gd name="connsiteX8" fmla="*/ 447675 w 733425"/>
                <a:gd name="connsiteY8" fmla="*/ 2314765 h 2905315"/>
                <a:gd name="connsiteX9" fmla="*/ 733425 w 733425"/>
                <a:gd name="connsiteY9" fmla="*/ 2905315 h 2905315"/>
                <a:gd name="connsiteX0" fmla="*/ 133350 w 733425"/>
                <a:gd name="connsiteY0" fmla="*/ 2819590 h 2905315"/>
                <a:gd name="connsiteX1" fmla="*/ 247650 w 733425"/>
                <a:gd name="connsiteY1" fmla="*/ 1476565 h 2905315"/>
                <a:gd name="connsiteX2" fmla="*/ 0 w 733425"/>
                <a:gd name="connsiteY2" fmla="*/ 724090 h 2905315"/>
                <a:gd name="connsiteX3" fmla="*/ 219075 w 733425"/>
                <a:gd name="connsiteY3" fmla="*/ 847915 h 2905315"/>
                <a:gd name="connsiteX4" fmla="*/ 247650 w 733425"/>
                <a:gd name="connsiteY4" fmla="*/ 190 h 2905315"/>
                <a:gd name="connsiteX5" fmla="*/ 352425 w 733425"/>
                <a:gd name="connsiteY5" fmla="*/ 914590 h 2905315"/>
                <a:gd name="connsiteX6" fmla="*/ 723900 w 733425"/>
                <a:gd name="connsiteY6" fmla="*/ 124015 h 2905315"/>
                <a:gd name="connsiteX7" fmla="*/ 457200 w 733425"/>
                <a:gd name="connsiteY7" fmla="*/ 1114615 h 2905315"/>
                <a:gd name="connsiteX8" fmla="*/ 447675 w 733425"/>
                <a:gd name="connsiteY8" fmla="*/ 2314765 h 2905315"/>
                <a:gd name="connsiteX9" fmla="*/ 733425 w 733425"/>
                <a:gd name="connsiteY9" fmla="*/ 2905315 h 290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25" h="2905315" fill="none" extrusionOk="0">
                  <a:moveTo>
                    <a:pt x="133350" y="2819590"/>
                  </a:moveTo>
                  <a:cubicBezTo>
                    <a:pt x="289786" y="2526886"/>
                    <a:pt x="290594" y="1902888"/>
                    <a:pt x="247650" y="1476565"/>
                  </a:cubicBezTo>
                  <a:cubicBezTo>
                    <a:pt x="212870" y="1116873"/>
                    <a:pt x="46902" y="671289"/>
                    <a:pt x="0" y="543115"/>
                  </a:cubicBezTo>
                  <a:cubicBezTo>
                    <a:pt x="33072" y="408073"/>
                    <a:pt x="161701" y="950355"/>
                    <a:pt x="219075" y="847915"/>
                  </a:cubicBezTo>
                  <a:cubicBezTo>
                    <a:pt x="252611" y="759962"/>
                    <a:pt x="223537" y="-18313"/>
                    <a:pt x="247650" y="190"/>
                  </a:cubicBezTo>
                  <a:cubicBezTo>
                    <a:pt x="252781" y="26123"/>
                    <a:pt x="269805" y="920526"/>
                    <a:pt x="352425" y="914590"/>
                  </a:cubicBezTo>
                  <a:cubicBezTo>
                    <a:pt x="431115" y="941701"/>
                    <a:pt x="691878" y="91975"/>
                    <a:pt x="723900" y="124015"/>
                  </a:cubicBezTo>
                  <a:cubicBezTo>
                    <a:pt x="712572" y="175334"/>
                    <a:pt x="476136" y="842533"/>
                    <a:pt x="457200" y="1114615"/>
                  </a:cubicBezTo>
                  <a:cubicBezTo>
                    <a:pt x="539254" y="1450285"/>
                    <a:pt x="387481" y="2039722"/>
                    <a:pt x="447675" y="2314765"/>
                  </a:cubicBezTo>
                  <a:cubicBezTo>
                    <a:pt x="552523" y="2634094"/>
                    <a:pt x="602032" y="2713413"/>
                    <a:pt x="733425" y="2905315"/>
                  </a:cubicBezTo>
                </a:path>
                <a:path w="733425" h="2905315" stroke="0" extrusionOk="0">
                  <a:moveTo>
                    <a:pt x="133350" y="2819590"/>
                  </a:moveTo>
                  <a:cubicBezTo>
                    <a:pt x="148901" y="2419064"/>
                    <a:pt x="140799" y="1862324"/>
                    <a:pt x="247650" y="1476565"/>
                  </a:cubicBezTo>
                  <a:cubicBezTo>
                    <a:pt x="172676" y="1133347"/>
                    <a:pt x="59979" y="867835"/>
                    <a:pt x="0" y="724090"/>
                  </a:cubicBezTo>
                  <a:cubicBezTo>
                    <a:pt x="51000" y="559158"/>
                    <a:pt x="132582" y="953797"/>
                    <a:pt x="219075" y="847915"/>
                  </a:cubicBezTo>
                  <a:cubicBezTo>
                    <a:pt x="251513" y="754530"/>
                    <a:pt x="220368" y="-10122"/>
                    <a:pt x="247650" y="190"/>
                  </a:cubicBezTo>
                  <a:cubicBezTo>
                    <a:pt x="250813" y="4458"/>
                    <a:pt x="264548" y="921294"/>
                    <a:pt x="352425" y="914590"/>
                  </a:cubicBezTo>
                  <a:cubicBezTo>
                    <a:pt x="433954" y="942162"/>
                    <a:pt x="694745" y="94271"/>
                    <a:pt x="723900" y="124015"/>
                  </a:cubicBezTo>
                  <a:cubicBezTo>
                    <a:pt x="735742" y="172292"/>
                    <a:pt x="616506" y="703491"/>
                    <a:pt x="457200" y="1114615"/>
                  </a:cubicBezTo>
                  <a:cubicBezTo>
                    <a:pt x="517383" y="1451897"/>
                    <a:pt x="445237" y="2083053"/>
                    <a:pt x="447675" y="2314765"/>
                  </a:cubicBezTo>
                  <a:cubicBezTo>
                    <a:pt x="575070" y="2615698"/>
                    <a:pt x="590498" y="2745839"/>
                    <a:pt x="733425" y="2905315"/>
                  </a:cubicBezTo>
                </a:path>
                <a:path w="733425" h="2905315" fill="none" stroke="0" extrusionOk="0">
                  <a:moveTo>
                    <a:pt x="133350" y="2819590"/>
                  </a:moveTo>
                  <a:cubicBezTo>
                    <a:pt x="288916" y="2465985"/>
                    <a:pt x="180076" y="1858135"/>
                    <a:pt x="247650" y="1476565"/>
                  </a:cubicBezTo>
                  <a:cubicBezTo>
                    <a:pt x="188139" y="1136340"/>
                    <a:pt x="42089" y="674157"/>
                    <a:pt x="0" y="543115"/>
                  </a:cubicBezTo>
                  <a:cubicBezTo>
                    <a:pt x="51818" y="397399"/>
                    <a:pt x="142780" y="959337"/>
                    <a:pt x="219075" y="847915"/>
                  </a:cubicBezTo>
                  <a:cubicBezTo>
                    <a:pt x="253119" y="757325"/>
                    <a:pt x="220191" y="-13060"/>
                    <a:pt x="247650" y="190"/>
                  </a:cubicBezTo>
                  <a:cubicBezTo>
                    <a:pt x="241542" y="13951"/>
                    <a:pt x="261232" y="931142"/>
                    <a:pt x="352425" y="914590"/>
                  </a:cubicBezTo>
                  <a:cubicBezTo>
                    <a:pt x="435901" y="945987"/>
                    <a:pt x="690296" y="91455"/>
                    <a:pt x="723900" y="124015"/>
                  </a:cubicBezTo>
                  <a:cubicBezTo>
                    <a:pt x="692658" y="188676"/>
                    <a:pt x="521641" y="828002"/>
                    <a:pt x="457200" y="1114615"/>
                  </a:cubicBezTo>
                  <a:cubicBezTo>
                    <a:pt x="511781" y="1474529"/>
                    <a:pt x="423868" y="2063035"/>
                    <a:pt x="447675" y="2314765"/>
                  </a:cubicBezTo>
                  <a:cubicBezTo>
                    <a:pt x="552010" y="2618062"/>
                    <a:pt x="600480" y="2719364"/>
                    <a:pt x="733425" y="2905315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accent6"/>
              </a:solidFill>
              <a:extLst>
                <a:ext uri="{C807C97D-BFC1-408E-A445-0C87EB9F89A2}">
                  <ask:lineSketchStyleProps xmlns:ask="http://schemas.microsoft.com/office/drawing/2018/sketchyshapes" sd="1486689867">
                    <a:custGeom>
                      <a:avLst/>
                      <a:gdLst>
                        <a:gd name="connsiteX0" fmla="*/ 133350 w 733425"/>
                        <a:gd name="connsiteY0" fmla="*/ 2819508 h 2905233"/>
                        <a:gd name="connsiteX1" fmla="*/ 247650 w 733425"/>
                        <a:gd name="connsiteY1" fmla="*/ 1476483 h 2905233"/>
                        <a:gd name="connsiteX2" fmla="*/ 0 w 733425"/>
                        <a:gd name="connsiteY2" fmla="*/ 543033 h 2905233"/>
                        <a:gd name="connsiteX3" fmla="*/ 219075 w 733425"/>
                        <a:gd name="connsiteY3" fmla="*/ 847833 h 2905233"/>
                        <a:gd name="connsiteX4" fmla="*/ 247650 w 733425"/>
                        <a:gd name="connsiteY4" fmla="*/ 108 h 2905233"/>
                        <a:gd name="connsiteX5" fmla="*/ 352425 w 733425"/>
                        <a:gd name="connsiteY5" fmla="*/ 914508 h 2905233"/>
                        <a:gd name="connsiteX6" fmla="*/ 723900 w 733425"/>
                        <a:gd name="connsiteY6" fmla="*/ 123933 h 2905233"/>
                        <a:gd name="connsiteX7" fmla="*/ 457200 w 733425"/>
                        <a:gd name="connsiteY7" fmla="*/ 1114533 h 2905233"/>
                        <a:gd name="connsiteX8" fmla="*/ 447675 w 733425"/>
                        <a:gd name="connsiteY8" fmla="*/ 2314683 h 2905233"/>
                        <a:gd name="connsiteX9" fmla="*/ 733425 w 733425"/>
                        <a:gd name="connsiteY9" fmla="*/ 2905233 h 2905233"/>
                        <a:gd name="connsiteX0" fmla="*/ 133350 w 733425"/>
                        <a:gd name="connsiteY0" fmla="*/ 2819590 h 2905315"/>
                        <a:gd name="connsiteX1" fmla="*/ 247650 w 733425"/>
                        <a:gd name="connsiteY1" fmla="*/ 1476565 h 2905315"/>
                        <a:gd name="connsiteX2" fmla="*/ 0 w 733425"/>
                        <a:gd name="connsiteY2" fmla="*/ 543115 h 2905315"/>
                        <a:gd name="connsiteX3" fmla="*/ 219075 w 733425"/>
                        <a:gd name="connsiteY3" fmla="*/ 847915 h 2905315"/>
                        <a:gd name="connsiteX4" fmla="*/ 247650 w 733425"/>
                        <a:gd name="connsiteY4" fmla="*/ 190 h 2905315"/>
                        <a:gd name="connsiteX5" fmla="*/ 352425 w 733425"/>
                        <a:gd name="connsiteY5" fmla="*/ 914590 h 2905315"/>
                        <a:gd name="connsiteX6" fmla="*/ 723900 w 733425"/>
                        <a:gd name="connsiteY6" fmla="*/ 124015 h 2905315"/>
                        <a:gd name="connsiteX7" fmla="*/ 457200 w 733425"/>
                        <a:gd name="connsiteY7" fmla="*/ 1114615 h 2905315"/>
                        <a:gd name="connsiteX8" fmla="*/ 447675 w 733425"/>
                        <a:gd name="connsiteY8" fmla="*/ 2314765 h 2905315"/>
                        <a:gd name="connsiteX9" fmla="*/ 733425 w 733425"/>
                        <a:gd name="connsiteY9" fmla="*/ 2905315 h 2905315"/>
                        <a:gd name="connsiteX0" fmla="*/ 133350 w 733425"/>
                        <a:gd name="connsiteY0" fmla="*/ 2819590 h 2905315"/>
                        <a:gd name="connsiteX1" fmla="*/ 247650 w 733425"/>
                        <a:gd name="connsiteY1" fmla="*/ 1476565 h 2905315"/>
                        <a:gd name="connsiteX2" fmla="*/ 0 w 733425"/>
                        <a:gd name="connsiteY2" fmla="*/ 724090 h 2905315"/>
                        <a:gd name="connsiteX3" fmla="*/ 219075 w 733425"/>
                        <a:gd name="connsiteY3" fmla="*/ 847915 h 2905315"/>
                        <a:gd name="connsiteX4" fmla="*/ 247650 w 733425"/>
                        <a:gd name="connsiteY4" fmla="*/ 190 h 2905315"/>
                        <a:gd name="connsiteX5" fmla="*/ 352425 w 733425"/>
                        <a:gd name="connsiteY5" fmla="*/ 914590 h 2905315"/>
                        <a:gd name="connsiteX6" fmla="*/ 723900 w 733425"/>
                        <a:gd name="connsiteY6" fmla="*/ 124015 h 2905315"/>
                        <a:gd name="connsiteX7" fmla="*/ 457200 w 733425"/>
                        <a:gd name="connsiteY7" fmla="*/ 1114615 h 2905315"/>
                        <a:gd name="connsiteX8" fmla="*/ 447675 w 733425"/>
                        <a:gd name="connsiteY8" fmla="*/ 2314765 h 2905315"/>
                        <a:gd name="connsiteX9" fmla="*/ 733425 w 733425"/>
                        <a:gd name="connsiteY9" fmla="*/ 2905315 h 29053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733425" h="2905315" fill="none" extrusionOk="0">
                          <a:moveTo>
                            <a:pt x="133350" y="2819590"/>
                          </a:moveTo>
                          <a:cubicBezTo>
                            <a:pt x="250376" y="2512318"/>
                            <a:pt x="263775" y="1870625"/>
                            <a:pt x="247650" y="1476565"/>
                          </a:cubicBezTo>
                          <a:cubicBezTo>
                            <a:pt x="213506" y="1113201"/>
                            <a:pt x="39482" y="676249"/>
                            <a:pt x="0" y="543115"/>
                          </a:cubicBezTo>
                          <a:cubicBezTo>
                            <a:pt x="30393" y="399427"/>
                            <a:pt x="163500" y="947716"/>
                            <a:pt x="219075" y="847915"/>
                          </a:cubicBezTo>
                          <a:cubicBezTo>
                            <a:pt x="255468" y="758146"/>
                            <a:pt x="223389" y="-13909"/>
                            <a:pt x="247650" y="190"/>
                          </a:cubicBezTo>
                          <a:cubicBezTo>
                            <a:pt x="252637" y="18876"/>
                            <a:pt x="270215" y="914934"/>
                            <a:pt x="352425" y="914590"/>
                          </a:cubicBezTo>
                          <a:cubicBezTo>
                            <a:pt x="432185" y="938283"/>
                            <a:pt x="695754" y="91403"/>
                            <a:pt x="723900" y="124015"/>
                          </a:cubicBezTo>
                          <a:cubicBezTo>
                            <a:pt x="719730" y="171007"/>
                            <a:pt x="479549" y="833737"/>
                            <a:pt x="457200" y="1114615"/>
                          </a:cubicBezTo>
                          <a:cubicBezTo>
                            <a:pt x="502968" y="1473693"/>
                            <a:pt x="398642" y="2038572"/>
                            <a:pt x="447675" y="2314765"/>
                          </a:cubicBezTo>
                          <a:cubicBezTo>
                            <a:pt x="536540" y="2618482"/>
                            <a:pt x="603736" y="2723842"/>
                            <a:pt x="733425" y="2905315"/>
                          </a:cubicBezTo>
                        </a:path>
                        <a:path w="733425" h="2905315" stroke="0" extrusionOk="0">
                          <a:moveTo>
                            <a:pt x="133350" y="2819590"/>
                          </a:moveTo>
                          <a:cubicBezTo>
                            <a:pt x="235016" y="2450934"/>
                            <a:pt x="210395" y="1847101"/>
                            <a:pt x="247650" y="1476565"/>
                          </a:cubicBezTo>
                          <a:cubicBezTo>
                            <a:pt x="201294" y="1119162"/>
                            <a:pt x="39745" y="854436"/>
                            <a:pt x="0" y="724090"/>
                          </a:cubicBezTo>
                          <a:cubicBezTo>
                            <a:pt x="46331" y="556343"/>
                            <a:pt x="143108" y="957858"/>
                            <a:pt x="219075" y="847915"/>
                          </a:cubicBezTo>
                          <a:cubicBezTo>
                            <a:pt x="256475" y="756075"/>
                            <a:pt x="219129" y="-9251"/>
                            <a:pt x="247650" y="190"/>
                          </a:cubicBezTo>
                          <a:cubicBezTo>
                            <a:pt x="247566" y="1400"/>
                            <a:pt x="263030" y="912033"/>
                            <a:pt x="352425" y="914590"/>
                          </a:cubicBezTo>
                          <a:cubicBezTo>
                            <a:pt x="436031" y="943998"/>
                            <a:pt x="693823" y="90798"/>
                            <a:pt x="723900" y="124015"/>
                          </a:cubicBezTo>
                          <a:cubicBezTo>
                            <a:pt x="691190" y="190098"/>
                            <a:pt x="564572" y="741133"/>
                            <a:pt x="457200" y="1114615"/>
                          </a:cubicBezTo>
                          <a:cubicBezTo>
                            <a:pt x="539054" y="1491869"/>
                            <a:pt x="450780" y="2063970"/>
                            <a:pt x="447675" y="2314765"/>
                          </a:cubicBezTo>
                          <a:cubicBezTo>
                            <a:pt x="567691" y="2611207"/>
                            <a:pt x="591939" y="2729519"/>
                            <a:pt x="733425" y="2905315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Cartoon stick figure drawing conceptual illustration of smiling man working  and typing on laptop computer. Stock Vector | Adobe Stock">
            <a:extLst>
              <a:ext uri="{FF2B5EF4-FFF2-40B4-BE49-F238E27FC236}">
                <a16:creationId xmlns:a16="http://schemas.microsoft.com/office/drawing/2014/main" id="{D1FAF93E-6354-4C1D-9A67-7F571B560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01436" y="4427695"/>
            <a:ext cx="23241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F2677C-B5D0-4AFF-BF88-A25E4078CFEC}"/>
              </a:ext>
            </a:extLst>
          </p:cNvPr>
          <p:cNvSpPr txBox="1"/>
          <p:nvPr/>
        </p:nvSpPr>
        <p:spPr>
          <a:xfrm>
            <a:off x="3847766" y="1571620"/>
            <a:ext cx="1637737" cy="646331"/>
          </a:xfrm>
          <a:custGeom>
            <a:avLst/>
            <a:gdLst>
              <a:gd name="connsiteX0" fmla="*/ 0 w 1637737"/>
              <a:gd name="connsiteY0" fmla="*/ 0 h 646331"/>
              <a:gd name="connsiteX1" fmla="*/ 578667 w 1637737"/>
              <a:gd name="connsiteY1" fmla="*/ 0 h 646331"/>
              <a:gd name="connsiteX2" fmla="*/ 1157334 w 1637737"/>
              <a:gd name="connsiteY2" fmla="*/ 0 h 646331"/>
              <a:gd name="connsiteX3" fmla="*/ 1637737 w 1637737"/>
              <a:gd name="connsiteY3" fmla="*/ 0 h 646331"/>
              <a:gd name="connsiteX4" fmla="*/ 1637737 w 1637737"/>
              <a:gd name="connsiteY4" fmla="*/ 646331 h 646331"/>
              <a:gd name="connsiteX5" fmla="*/ 1059070 w 1637737"/>
              <a:gd name="connsiteY5" fmla="*/ 646331 h 646331"/>
              <a:gd name="connsiteX6" fmla="*/ 562290 w 1637737"/>
              <a:gd name="connsiteY6" fmla="*/ 646331 h 646331"/>
              <a:gd name="connsiteX7" fmla="*/ 0 w 1637737"/>
              <a:gd name="connsiteY7" fmla="*/ 646331 h 646331"/>
              <a:gd name="connsiteX8" fmla="*/ 0 w 1637737"/>
              <a:gd name="connsiteY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7737" h="646331" fill="none" extrusionOk="0">
                <a:moveTo>
                  <a:pt x="0" y="0"/>
                </a:moveTo>
                <a:cubicBezTo>
                  <a:pt x="220894" y="-26441"/>
                  <a:pt x="336224" y="-10315"/>
                  <a:pt x="578667" y="0"/>
                </a:cubicBezTo>
                <a:cubicBezTo>
                  <a:pt x="821110" y="10315"/>
                  <a:pt x="1012974" y="-25867"/>
                  <a:pt x="1157334" y="0"/>
                </a:cubicBezTo>
                <a:cubicBezTo>
                  <a:pt x="1301694" y="25867"/>
                  <a:pt x="1441703" y="4896"/>
                  <a:pt x="1637737" y="0"/>
                </a:cubicBezTo>
                <a:cubicBezTo>
                  <a:pt x="1640120" y="137552"/>
                  <a:pt x="1611284" y="352268"/>
                  <a:pt x="1637737" y="646331"/>
                </a:cubicBezTo>
                <a:cubicBezTo>
                  <a:pt x="1512635" y="629525"/>
                  <a:pt x="1332940" y="645121"/>
                  <a:pt x="1059070" y="646331"/>
                </a:cubicBezTo>
                <a:cubicBezTo>
                  <a:pt x="785200" y="647541"/>
                  <a:pt x="711755" y="663600"/>
                  <a:pt x="562290" y="646331"/>
                </a:cubicBezTo>
                <a:cubicBezTo>
                  <a:pt x="412825" y="629062"/>
                  <a:pt x="203258" y="645105"/>
                  <a:pt x="0" y="646331"/>
                </a:cubicBezTo>
                <a:cubicBezTo>
                  <a:pt x="-18853" y="467574"/>
                  <a:pt x="-18805" y="311802"/>
                  <a:pt x="0" y="0"/>
                </a:cubicBezTo>
                <a:close/>
              </a:path>
              <a:path w="1637737" h="646331" stroke="0" extrusionOk="0">
                <a:moveTo>
                  <a:pt x="0" y="0"/>
                </a:moveTo>
                <a:cubicBezTo>
                  <a:pt x="180763" y="-10196"/>
                  <a:pt x="335097" y="-11515"/>
                  <a:pt x="529535" y="0"/>
                </a:cubicBezTo>
                <a:cubicBezTo>
                  <a:pt x="723973" y="11515"/>
                  <a:pt x="815250" y="-3655"/>
                  <a:pt x="1026315" y="0"/>
                </a:cubicBezTo>
                <a:cubicBezTo>
                  <a:pt x="1237380" y="3655"/>
                  <a:pt x="1447876" y="19063"/>
                  <a:pt x="1637737" y="0"/>
                </a:cubicBezTo>
                <a:cubicBezTo>
                  <a:pt x="1623597" y="220855"/>
                  <a:pt x="1669161" y="388160"/>
                  <a:pt x="1637737" y="646331"/>
                </a:cubicBezTo>
                <a:cubicBezTo>
                  <a:pt x="1390410" y="631342"/>
                  <a:pt x="1326432" y="663498"/>
                  <a:pt x="1108202" y="646331"/>
                </a:cubicBezTo>
                <a:cubicBezTo>
                  <a:pt x="889973" y="629164"/>
                  <a:pt x="728360" y="636442"/>
                  <a:pt x="595044" y="646331"/>
                </a:cubicBezTo>
                <a:cubicBezTo>
                  <a:pt x="461728" y="656220"/>
                  <a:pt x="202481" y="675664"/>
                  <a:pt x="0" y="646331"/>
                </a:cubicBezTo>
                <a:cubicBezTo>
                  <a:pt x="-5113" y="341734"/>
                  <a:pt x="18397" y="182529"/>
                  <a:pt x="0" y="0"/>
                </a:cubicBezTo>
                <a:close/>
              </a:path>
            </a:pathLst>
          </a:custGeom>
          <a:ln w="190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29424756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Data file: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rgbClr val="0070C0"/>
                </a:solidFill>
              </a:rPr>
              <a:t>data.csv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3CAFD20-EFAF-46A8-86BF-9FA602E78612}"/>
              </a:ext>
            </a:extLst>
          </p:cNvPr>
          <p:cNvSpPr txBox="1"/>
          <p:nvPr/>
        </p:nvSpPr>
        <p:spPr>
          <a:xfrm rot="1174815">
            <a:off x="5190373" y="2691079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pushes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7FB12E-454C-49BC-A6E7-09310F81A371}"/>
              </a:ext>
            </a:extLst>
          </p:cNvPr>
          <p:cNvSpPr txBox="1"/>
          <p:nvPr/>
        </p:nvSpPr>
        <p:spPr>
          <a:xfrm>
            <a:off x="10827214" y="357986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radley Hand ITC" panose="03070402050302030203" pitchFamily="66" charset="0"/>
              </a:rPr>
              <a:t>creates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88C98E-53DE-42B9-8D1C-8B9C3EEA669C}"/>
              </a:ext>
            </a:extLst>
          </p:cNvPr>
          <p:cNvGrpSpPr/>
          <p:nvPr/>
        </p:nvGrpSpPr>
        <p:grpSpPr>
          <a:xfrm>
            <a:off x="3721754" y="52173"/>
            <a:ext cx="8320414" cy="3222563"/>
            <a:chOff x="3721754" y="52173"/>
            <a:chExt cx="8011744" cy="322256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E0687F4-0123-454C-92CC-D9A9F2A88889}"/>
                </a:ext>
              </a:extLst>
            </p:cNvPr>
            <p:cNvSpPr/>
            <p:nvPr/>
          </p:nvSpPr>
          <p:spPr>
            <a:xfrm>
              <a:off x="3721754" y="52173"/>
              <a:ext cx="8011744" cy="3222563"/>
            </a:xfrm>
            <a:custGeom>
              <a:avLst/>
              <a:gdLst>
                <a:gd name="connsiteX0" fmla="*/ 0 w 8011744"/>
                <a:gd name="connsiteY0" fmla="*/ 537105 h 3222563"/>
                <a:gd name="connsiteX1" fmla="*/ 537105 w 8011744"/>
                <a:gd name="connsiteY1" fmla="*/ 0 h 3222563"/>
                <a:gd name="connsiteX2" fmla="*/ 1230858 w 8011744"/>
                <a:gd name="connsiteY2" fmla="*/ 0 h 3222563"/>
                <a:gd name="connsiteX3" fmla="*/ 2063362 w 8011744"/>
                <a:gd name="connsiteY3" fmla="*/ 0 h 3222563"/>
                <a:gd name="connsiteX4" fmla="*/ 2618365 w 8011744"/>
                <a:gd name="connsiteY4" fmla="*/ 0 h 3222563"/>
                <a:gd name="connsiteX5" fmla="*/ 3103993 w 8011744"/>
                <a:gd name="connsiteY5" fmla="*/ 0 h 3222563"/>
                <a:gd name="connsiteX6" fmla="*/ 3936497 w 8011744"/>
                <a:gd name="connsiteY6" fmla="*/ 0 h 3222563"/>
                <a:gd name="connsiteX7" fmla="*/ 4699625 w 8011744"/>
                <a:gd name="connsiteY7" fmla="*/ 0 h 3222563"/>
                <a:gd name="connsiteX8" fmla="*/ 5254628 w 8011744"/>
                <a:gd name="connsiteY8" fmla="*/ 0 h 3222563"/>
                <a:gd name="connsiteX9" fmla="*/ 5740256 w 8011744"/>
                <a:gd name="connsiteY9" fmla="*/ 0 h 3222563"/>
                <a:gd name="connsiteX10" fmla="*/ 6434009 w 8011744"/>
                <a:gd name="connsiteY10" fmla="*/ 0 h 3222563"/>
                <a:gd name="connsiteX11" fmla="*/ 7474639 w 8011744"/>
                <a:gd name="connsiteY11" fmla="*/ 0 h 3222563"/>
                <a:gd name="connsiteX12" fmla="*/ 8011744 w 8011744"/>
                <a:gd name="connsiteY12" fmla="*/ 537105 h 3222563"/>
                <a:gd name="connsiteX13" fmla="*/ 8011744 w 8011744"/>
                <a:gd name="connsiteY13" fmla="*/ 1052710 h 3222563"/>
                <a:gd name="connsiteX14" fmla="*/ 8011744 w 8011744"/>
                <a:gd name="connsiteY14" fmla="*/ 1568314 h 3222563"/>
                <a:gd name="connsiteX15" fmla="*/ 8011744 w 8011744"/>
                <a:gd name="connsiteY15" fmla="*/ 2126886 h 3222563"/>
                <a:gd name="connsiteX16" fmla="*/ 8011744 w 8011744"/>
                <a:gd name="connsiteY16" fmla="*/ 2685458 h 3222563"/>
                <a:gd name="connsiteX17" fmla="*/ 7474639 w 8011744"/>
                <a:gd name="connsiteY17" fmla="*/ 3222563 h 3222563"/>
                <a:gd name="connsiteX18" fmla="*/ 6780886 w 8011744"/>
                <a:gd name="connsiteY18" fmla="*/ 3222563 h 3222563"/>
                <a:gd name="connsiteX19" fmla="*/ 6156508 w 8011744"/>
                <a:gd name="connsiteY19" fmla="*/ 3222563 h 3222563"/>
                <a:gd name="connsiteX20" fmla="*/ 5393379 w 8011744"/>
                <a:gd name="connsiteY20" fmla="*/ 3222563 h 3222563"/>
                <a:gd name="connsiteX21" fmla="*/ 4630250 w 8011744"/>
                <a:gd name="connsiteY21" fmla="*/ 3222563 h 3222563"/>
                <a:gd name="connsiteX22" fmla="*/ 3867121 w 8011744"/>
                <a:gd name="connsiteY22" fmla="*/ 3222563 h 3222563"/>
                <a:gd name="connsiteX23" fmla="*/ 3312119 w 8011744"/>
                <a:gd name="connsiteY23" fmla="*/ 3222563 h 3222563"/>
                <a:gd name="connsiteX24" fmla="*/ 2618365 w 8011744"/>
                <a:gd name="connsiteY24" fmla="*/ 3222563 h 3222563"/>
                <a:gd name="connsiteX25" fmla="*/ 1993987 w 8011744"/>
                <a:gd name="connsiteY25" fmla="*/ 3222563 h 3222563"/>
                <a:gd name="connsiteX26" fmla="*/ 1508360 w 8011744"/>
                <a:gd name="connsiteY26" fmla="*/ 3222563 h 3222563"/>
                <a:gd name="connsiteX27" fmla="*/ 537105 w 8011744"/>
                <a:gd name="connsiteY27" fmla="*/ 3222563 h 3222563"/>
                <a:gd name="connsiteX28" fmla="*/ 0 w 8011744"/>
                <a:gd name="connsiteY28" fmla="*/ 2685458 h 3222563"/>
                <a:gd name="connsiteX29" fmla="*/ 0 w 8011744"/>
                <a:gd name="connsiteY29" fmla="*/ 2126886 h 3222563"/>
                <a:gd name="connsiteX30" fmla="*/ 0 w 8011744"/>
                <a:gd name="connsiteY30" fmla="*/ 1632765 h 3222563"/>
                <a:gd name="connsiteX31" fmla="*/ 0 w 8011744"/>
                <a:gd name="connsiteY31" fmla="*/ 1052710 h 3222563"/>
                <a:gd name="connsiteX32" fmla="*/ 0 w 8011744"/>
                <a:gd name="connsiteY32" fmla="*/ 537105 h 322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011744" h="3222563" extrusionOk="0">
                  <a:moveTo>
                    <a:pt x="0" y="537105"/>
                  </a:moveTo>
                  <a:cubicBezTo>
                    <a:pt x="-31042" y="206064"/>
                    <a:pt x="202108" y="-53454"/>
                    <a:pt x="537105" y="0"/>
                  </a:cubicBezTo>
                  <a:cubicBezTo>
                    <a:pt x="690358" y="-7462"/>
                    <a:pt x="952166" y="24965"/>
                    <a:pt x="1230858" y="0"/>
                  </a:cubicBezTo>
                  <a:cubicBezTo>
                    <a:pt x="1509550" y="-24965"/>
                    <a:pt x="1889181" y="-17125"/>
                    <a:pt x="2063362" y="0"/>
                  </a:cubicBezTo>
                  <a:cubicBezTo>
                    <a:pt x="2237543" y="17125"/>
                    <a:pt x="2370066" y="-5644"/>
                    <a:pt x="2618365" y="0"/>
                  </a:cubicBezTo>
                  <a:cubicBezTo>
                    <a:pt x="2866664" y="5644"/>
                    <a:pt x="2862559" y="-23043"/>
                    <a:pt x="3103993" y="0"/>
                  </a:cubicBezTo>
                  <a:cubicBezTo>
                    <a:pt x="3345427" y="23043"/>
                    <a:pt x="3649092" y="-26905"/>
                    <a:pt x="3936497" y="0"/>
                  </a:cubicBezTo>
                  <a:cubicBezTo>
                    <a:pt x="4223902" y="26905"/>
                    <a:pt x="4447531" y="14122"/>
                    <a:pt x="4699625" y="0"/>
                  </a:cubicBezTo>
                  <a:cubicBezTo>
                    <a:pt x="4951719" y="-14122"/>
                    <a:pt x="5001050" y="4606"/>
                    <a:pt x="5254628" y="0"/>
                  </a:cubicBezTo>
                  <a:cubicBezTo>
                    <a:pt x="5508206" y="-4606"/>
                    <a:pt x="5588643" y="19630"/>
                    <a:pt x="5740256" y="0"/>
                  </a:cubicBezTo>
                  <a:cubicBezTo>
                    <a:pt x="5891869" y="-19630"/>
                    <a:pt x="6219600" y="-26677"/>
                    <a:pt x="6434009" y="0"/>
                  </a:cubicBezTo>
                  <a:cubicBezTo>
                    <a:pt x="6648418" y="26677"/>
                    <a:pt x="7098977" y="-37354"/>
                    <a:pt x="7474639" y="0"/>
                  </a:cubicBezTo>
                  <a:cubicBezTo>
                    <a:pt x="7777653" y="-9002"/>
                    <a:pt x="7964180" y="195865"/>
                    <a:pt x="8011744" y="537105"/>
                  </a:cubicBezTo>
                  <a:cubicBezTo>
                    <a:pt x="8025721" y="649526"/>
                    <a:pt x="8009192" y="939184"/>
                    <a:pt x="8011744" y="1052710"/>
                  </a:cubicBezTo>
                  <a:cubicBezTo>
                    <a:pt x="8014296" y="1166237"/>
                    <a:pt x="8030234" y="1422858"/>
                    <a:pt x="8011744" y="1568314"/>
                  </a:cubicBezTo>
                  <a:cubicBezTo>
                    <a:pt x="7993254" y="1713770"/>
                    <a:pt x="8008783" y="2006567"/>
                    <a:pt x="8011744" y="2126886"/>
                  </a:cubicBezTo>
                  <a:cubicBezTo>
                    <a:pt x="8014705" y="2247205"/>
                    <a:pt x="7988879" y="2557434"/>
                    <a:pt x="8011744" y="2685458"/>
                  </a:cubicBezTo>
                  <a:cubicBezTo>
                    <a:pt x="8041807" y="2936339"/>
                    <a:pt x="7782348" y="3178674"/>
                    <a:pt x="7474639" y="3222563"/>
                  </a:cubicBezTo>
                  <a:cubicBezTo>
                    <a:pt x="7160845" y="3217283"/>
                    <a:pt x="7069547" y="3205941"/>
                    <a:pt x="6780886" y="3222563"/>
                  </a:cubicBezTo>
                  <a:cubicBezTo>
                    <a:pt x="6492225" y="3239185"/>
                    <a:pt x="6376467" y="3243536"/>
                    <a:pt x="6156508" y="3222563"/>
                  </a:cubicBezTo>
                  <a:cubicBezTo>
                    <a:pt x="5936549" y="3201590"/>
                    <a:pt x="5659595" y="3231737"/>
                    <a:pt x="5393379" y="3222563"/>
                  </a:cubicBezTo>
                  <a:cubicBezTo>
                    <a:pt x="5127163" y="3213389"/>
                    <a:pt x="4916009" y="3192760"/>
                    <a:pt x="4630250" y="3222563"/>
                  </a:cubicBezTo>
                  <a:cubicBezTo>
                    <a:pt x="4344491" y="3252366"/>
                    <a:pt x="4111491" y="3203514"/>
                    <a:pt x="3867121" y="3222563"/>
                  </a:cubicBezTo>
                  <a:cubicBezTo>
                    <a:pt x="3622751" y="3241612"/>
                    <a:pt x="3579932" y="3222091"/>
                    <a:pt x="3312119" y="3222563"/>
                  </a:cubicBezTo>
                  <a:cubicBezTo>
                    <a:pt x="3044306" y="3223035"/>
                    <a:pt x="2857806" y="3250674"/>
                    <a:pt x="2618365" y="3222563"/>
                  </a:cubicBezTo>
                  <a:cubicBezTo>
                    <a:pt x="2378924" y="3194452"/>
                    <a:pt x="2151307" y="3218723"/>
                    <a:pt x="1993987" y="3222563"/>
                  </a:cubicBezTo>
                  <a:cubicBezTo>
                    <a:pt x="1836667" y="3226403"/>
                    <a:pt x="1728566" y="3235752"/>
                    <a:pt x="1508360" y="3222563"/>
                  </a:cubicBezTo>
                  <a:cubicBezTo>
                    <a:pt x="1288154" y="3209374"/>
                    <a:pt x="923228" y="3176669"/>
                    <a:pt x="537105" y="3222563"/>
                  </a:cubicBezTo>
                  <a:cubicBezTo>
                    <a:pt x="284263" y="3245062"/>
                    <a:pt x="24887" y="2971455"/>
                    <a:pt x="0" y="2685458"/>
                  </a:cubicBezTo>
                  <a:cubicBezTo>
                    <a:pt x="23774" y="2496724"/>
                    <a:pt x="-7340" y="2343596"/>
                    <a:pt x="0" y="2126886"/>
                  </a:cubicBezTo>
                  <a:cubicBezTo>
                    <a:pt x="7340" y="1910176"/>
                    <a:pt x="7148" y="1833935"/>
                    <a:pt x="0" y="1632765"/>
                  </a:cubicBezTo>
                  <a:cubicBezTo>
                    <a:pt x="-7148" y="1431595"/>
                    <a:pt x="-17869" y="1304736"/>
                    <a:pt x="0" y="1052710"/>
                  </a:cubicBezTo>
                  <a:cubicBezTo>
                    <a:pt x="17869" y="800685"/>
                    <a:pt x="8633" y="647264"/>
                    <a:pt x="0" y="537105"/>
                  </a:cubicBezTo>
                  <a:close/>
                </a:path>
              </a:pathLst>
            </a:custGeom>
            <a:noFill/>
            <a:ln w="3810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97312940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7030A0"/>
                  </a:solidFill>
                </a:rPr>
                <a:t>               GitHub</a:t>
              </a:r>
            </a:p>
          </p:txBody>
        </p:sp>
        <p:pic>
          <p:nvPicPr>
            <p:cNvPr id="1039" name="Picture 8" descr="GitHub - alexvasqxz/alexvasqxz">
              <a:extLst>
                <a:ext uri="{FF2B5EF4-FFF2-40B4-BE49-F238E27FC236}">
                  <a16:creationId xmlns:a16="http://schemas.microsoft.com/office/drawing/2014/main" id="{C9167811-1E1D-4415-854F-83F3E98945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131" y="97238"/>
              <a:ext cx="990806" cy="990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F54FDCB-B8DA-4339-AF52-B93427FCE3E7}"/>
              </a:ext>
            </a:extLst>
          </p:cNvPr>
          <p:cNvSpPr txBox="1"/>
          <p:nvPr/>
        </p:nvSpPr>
        <p:spPr>
          <a:xfrm>
            <a:off x="6865102" y="310952"/>
            <a:ext cx="13762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triggers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8B71C1-9A5E-438F-B4C7-764439F95EED}"/>
              </a:ext>
            </a:extLst>
          </p:cNvPr>
          <p:cNvSpPr txBox="1"/>
          <p:nvPr/>
        </p:nvSpPr>
        <p:spPr>
          <a:xfrm rot="185623">
            <a:off x="8145710" y="3778600"/>
            <a:ext cx="1280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Pulls and reads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15908B9-2233-4E4D-AB32-6D43A131AADA}"/>
              </a:ext>
            </a:extLst>
          </p:cNvPr>
          <p:cNvSpPr/>
          <p:nvPr/>
        </p:nvSpPr>
        <p:spPr>
          <a:xfrm>
            <a:off x="149832" y="97238"/>
            <a:ext cx="3454318" cy="6476282"/>
          </a:xfrm>
          <a:custGeom>
            <a:avLst/>
            <a:gdLst>
              <a:gd name="connsiteX0" fmla="*/ 0 w 3454318"/>
              <a:gd name="connsiteY0" fmla="*/ 575731 h 6476282"/>
              <a:gd name="connsiteX1" fmla="*/ 575731 w 3454318"/>
              <a:gd name="connsiteY1" fmla="*/ 0 h 6476282"/>
              <a:gd name="connsiteX2" fmla="*/ 1151445 w 3454318"/>
              <a:gd name="connsiteY2" fmla="*/ 0 h 6476282"/>
              <a:gd name="connsiteX3" fmla="*/ 1773216 w 3454318"/>
              <a:gd name="connsiteY3" fmla="*/ 0 h 6476282"/>
              <a:gd name="connsiteX4" fmla="*/ 2302873 w 3454318"/>
              <a:gd name="connsiteY4" fmla="*/ 0 h 6476282"/>
              <a:gd name="connsiteX5" fmla="*/ 2878587 w 3454318"/>
              <a:gd name="connsiteY5" fmla="*/ 0 h 6476282"/>
              <a:gd name="connsiteX6" fmla="*/ 3454318 w 3454318"/>
              <a:gd name="connsiteY6" fmla="*/ 575731 h 6476282"/>
              <a:gd name="connsiteX7" fmla="*/ 3454318 w 3454318"/>
              <a:gd name="connsiteY7" fmla="*/ 1347830 h 6476282"/>
              <a:gd name="connsiteX8" fmla="*/ 3454318 w 3454318"/>
              <a:gd name="connsiteY8" fmla="*/ 1853688 h 6476282"/>
              <a:gd name="connsiteX9" fmla="*/ 3454318 w 3454318"/>
              <a:gd name="connsiteY9" fmla="*/ 2519290 h 6476282"/>
              <a:gd name="connsiteX10" fmla="*/ 3454318 w 3454318"/>
              <a:gd name="connsiteY10" fmla="*/ 3184893 h 6476282"/>
              <a:gd name="connsiteX11" fmla="*/ 3454318 w 3454318"/>
              <a:gd name="connsiteY11" fmla="*/ 3797247 h 6476282"/>
              <a:gd name="connsiteX12" fmla="*/ 3454318 w 3454318"/>
              <a:gd name="connsiteY12" fmla="*/ 4356353 h 6476282"/>
              <a:gd name="connsiteX13" fmla="*/ 3454318 w 3454318"/>
              <a:gd name="connsiteY13" fmla="*/ 5075204 h 6476282"/>
              <a:gd name="connsiteX14" fmla="*/ 3454318 w 3454318"/>
              <a:gd name="connsiteY14" fmla="*/ 5900551 h 6476282"/>
              <a:gd name="connsiteX15" fmla="*/ 2878587 w 3454318"/>
              <a:gd name="connsiteY15" fmla="*/ 6476282 h 6476282"/>
              <a:gd name="connsiteX16" fmla="*/ 2371959 w 3454318"/>
              <a:gd name="connsiteY16" fmla="*/ 6476282 h 6476282"/>
              <a:gd name="connsiteX17" fmla="*/ 1842302 w 3454318"/>
              <a:gd name="connsiteY17" fmla="*/ 6476282 h 6476282"/>
              <a:gd name="connsiteX18" fmla="*/ 1312645 w 3454318"/>
              <a:gd name="connsiteY18" fmla="*/ 6476282 h 6476282"/>
              <a:gd name="connsiteX19" fmla="*/ 575731 w 3454318"/>
              <a:gd name="connsiteY19" fmla="*/ 6476282 h 6476282"/>
              <a:gd name="connsiteX20" fmla="*/ 0 w 3454318"/>
              <a:gd name="connsiteY20" fmla="*/ 5900551 h 6476282"/>
              <a:gd name="connsiteX21" fmla="*/ 0 w 3454318"/>
              <a:gd name="connsiteY21" fmla="*/ 5234949 h 6476282"/>
              <a:gd name="connsiteX22" fmla="*/ 0 w 3454318"/>
              <a:gd name="connsiteY22" fmla="*/ 4675842 h 6476282"/>
              <a:gd name="connsiteX23" fmla="*/ 0 w 3454318"/>
              <a:gd name="connsiteY23" fmla="*/ 4010240 h 6476282"/>
              <a:gd name="connsiteX24" fmla="*/ 0 w 3454318"/>
              <a:gd name="connsiteY24" fmla="*/ 3397886 h 6476282"/>
              <a:gd name="connsiteX25" fmla="*/ 0 w 3454318"/>
              <a:gd name="connsiteY25" fmla="*/ 2892028 h 6476282"/>
              <a:gd name="connsiteX26" fmla="*/ 0 w 3454318"/>
              <a:gd name="connsiteY26" fmla="*/ 2119929 h 6476282"/>
              <a:gd name="connsiteX27" fmla="*/ 0 w 3454318"/>
              <a:gd name="connsiteY27" fmla="*/ 1454326 h 6476282"/>
              <a:gd name="connsiteX28" fmla="*/ 0 w 3454318"/>
              <a:gd name="connsiteY28" fmla="*/ 575731 h 647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454318" h="6476282" extrusionOk="0">
                <a:moveTo>
                  <a:pt x="0" y="575731"/>
                </a:moveTo>
                <a:cubicBezTo>
                  <a:pt x="-41234" y="212062"/>
                  <a:pt x="229190" y="-39816"/>
                  <a:pt x="575731" y="0"/>
                </a:cubicBezTo>
                <a:cubicBezTo>
                  <a:pt x="860091" y="24915"/>
                  <a:pt x="973750" y="25306"/>
                  <a:pt x="1151445" y="0"/>
                </a:cubicBezTo>
                <a:cubicBezTo>
                  <a:pt x="1329140" y="-25306"/>
                  <a:pt x="1643002" y="29046"/>
                  <a:pt x="1773216" y="0"/>
                </a:cubicBezTo>
                <a:cubicBezTo>
                  <a:pt x="1903430" y="-29046"/>
                  <a:pt x="2171569" y="1542"/>
                  <a:pt x="2302873" y="0"/>
                </a:cubicBezTo>
                <a:cubicBezTo>
                  <a:pt x="2434177" y="-1542"/>
                  <a:pt x="2594095" y="2711"/>
                  <a:pt x="2878587" y="0"/>
                </a:cubicBezTo>
                <a:cubicBezTo>
                  <a:pt x="3159816" y="51740"/>
                  <a:pt x="3482447" y="186618"/>
                  <a:pt x="3454318" y="575731"/>
                </a:cubicBezTo>
                <a:cubicBezTo>
                  <a:pt x="3488727" y="918729"/>
                  <a:pt x="3465538" y="988173"/>
                  <a:pt x="3454318" y="1347830"/>
                </a:cubicBezTo>
                <a:cubicBezTo>
                  <a:pt x="3443098" y="1707487"/>
                  <a:pt x="3436205" y="1740866"/>
                  <a:pt x="3454318" y="1853688"/>
                </a:cubicBezTo>
                <a:cubicBezTo>
                  <a:pt x="3472431" y="1966510"/>
                  <a:pt x="3468694" y="2280288"/>
                  <a:pt x="3454318" y="2519290"/>
                </a:cubicBezTo>
                <a:cubicBezTo>
                  <a:pt x="3439942" y="2758292"/>
                  <a:pt x="3422800" y="2990941"/>
                  <a:pt x="3454318" y="3184893"/>
                </a:cubicBezTo>
                <a:cubicBezTo>
                  <a:pt x="3485836" y="3378845"/>
                  <a:pt x="3483606" y="3568711"/>
                  <a:pt x="3454318" y="3797247"/>
                </a:cubicBezTo>
                <a:cubicBezTo>
                  <a:pt x="3425030" y="4025783"/>
                  <a:pt x="3445913" y="4147634"/>
                  <a:pt x="3454318" y="4356353"/>
                </a:cubicBezTo>
                <a:cubicBezTo>
                  <a:pt x="3462723" y="4565072"/>
                  <a:pt x="3453196" y="4863946"/>
                  <a:pt x="3454318" y="5075204"/>
                </a:cubicBezTo>
                <a:cubicBezTo>
                  <a:pt x="3455440" y="5286462"/>
                  <a:pt x="3433663" y="5637350"/>
                  <a:pt x="3454318" y="5900551"/>
                </a:cubicBezTo>
                <a:cubicBezTo>
                  <a:pt x="3425832" y="6202362"/>
                  <a:pt x="3242532" y="6462412"/>
                  <a:pt x="2878587" y="6476282"/>
                </a:cubicBezTo>
                <a:cubicBezTo>
                  <a:pt x="2668612" y="6463028"/>
                  <a:pt x="2520875" y="6464859"/>
                  <a:pt x="2371959" y="6476282"/>
                </a:cubicBezTo>
                <a:cubicBezTo>
                  <a:pt x="2223043" y="6487705"/>
                  <a:pt x="1981683" y="6478909"/>
                  <a:pt x="1842302" y="6476282"/>
                </a:cubicBezTo>
                <a:cubicBezTo>
                  <a:pt x="1702921" y="6473655"/>
                  <a:pt x="1436245" y="6478323"/>
                  <a:pt x="1312645" y="6476282"/>
                </a:cubicBezTo>
                <a:cubicBezTo>
                  <a:pt x="1189045" y="6474241"/>
                  <a:pt x="807088" y="6501216"/>
                  <a:pt x="575731" y="6476282"/>
                </a:cubicBezTo>
                <a:cubicBezTo>
                  <a:pt x="246200" y="6492160"/>
                  <a:pt x="-23519" y="6190388"/>
                  <a:pt x="0" y="5900551"/>
                </a:cubicBezTo>
                <a:cubicBezTo>
                  <a:pt x="-4398" y="5754377"/>
                  <a:pt x="-10053" y="5520379"/>
                  <a:pt x="0" y="5234949"/>
                </a:cubicBezTo>
                <a:cubicBezTo>
                  <a:pt x="10053" y="4949519"/>
                  <a:pt x="-15909" y="4890382"/>
                  <a:pt x="0" y="4675842"/>
                </a:cubicBezTo>
                <a:cubicBezTo>
                  <a:pt x="15909" y="4461302"/>
                  <a:pt x="-3450" y="4161805"/>
                  <a:pt x="0" y="4010240"/>
                </a:cubicBezTo>
                <a:cubicBezTo>
                  <a:pt x="3450" y="3858675"/>
                  <a:pt x="-18619" y="3687502"/>
                  <a:pt x="0" y="3397886"/>
                </a:cubicBezTo>
                <a:cubicBezTo>
                  <a:pt x="18619" y="3108270"/>
                  <a:pt x="-17736" y="3036058"/>
                  <a:pt x="0" y="2892028"/>
                </a:cubicBezTo>
                <a:cubicBezTo>
                  <a:pt x="17736" y="2747998"/>
                  <a:pt x="-14151" y="2279740"/>
                  <a:pt x="0" y="2119929"/>
                </a:cubicBezTo>
                <a:cubicBezTo>
                  <a:pt x="14151" y="1960118"/>
                  <a:pt x="-1751" y="1774568"/>
                  <a:pt x="0" y="1454326"/>
                </a:cubicBezTo>
                <a:cubicBezTo>
                  <a:pt x="1751" y="1134084"/>
                  <a:pt x="-6427" y="786030"/>
                  <a:pt x="0" y="575731"/>
                </a:cubicBezTo>
                <a:close/>
              </a:path>
            </a:pathLst>
          </a:custGeom>
          <a:noFill/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6973129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accent6"/>
                </a:solidFill>
              </a:rPr>
              <a:t>Field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06351C-921A-418D-BDAD-395787EB1366}"/>
              </a:ext>
            </a:extLst>
          </p:cNvPr>
          <p:cNvGrpSpPr/>
          <p:nvPr/>
        </p:nvGrpSpPr>
        <p:grpSpPr>
          <a:xfrm>
            <a:off x="2275739" y="1290108"/>
            <a:ext cx="1379059" cy="1200329"/>
            <a:chOff x="2275739" y="1290108"/>
            <a:chExt cx="1379059" cy="1200329"/>
          </a:xfrm>
        </p:grpSpPr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157E2650-2742-404F-97EE-20DA60129204}"/>
                </a:ext>
              </a:extLst>
            </p:cNvPr>
            <p:cNvCxnSpPr>
              <a:cxnSpLocks/>
              <a:stCxn id="1026" idx="0"/>
              <a:endCxn id="4" idx="0"/>
            </p:cNvCxnSpPr>
            <p:nvPr/>
          </p:nvCxnSpPr>
          <p:spPr>
            <a:xfrm rot="16200000" flipV="1">
              <a:off x="2067351" y="2042241"/>
              <a:ext cx="626179" cy="208419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00010A-A5E5-442F-B0F5-99E5D370CC2F}"/>
                </a:ext>
              </a:extLst>
            </p:cNvPr>
            <p:cNvSpPr txBox="1"/>
            <p:nvPr/>
          </p:nvSpPr>
          <p:spPr>
            <a:xfrm>
              <a:off x="2275739" y="1290108"/>
              <a:ext cx="13790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  <a:latin typeface="Bradley Hand ITC" panose="03070402050302030203" pitchFamily="66" charset="0"/>
                </a:rPr>
                <a:t>Observes and records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3F6CB89-6DE9-48B6-B33F-90B8B2CB1678}"/>
              </a:ext>
            </a:extLst>
          </p:cNvPr>
          <p:cNvSpPr txBox="1"/>
          <p:nvPr/>
        </p:nvSpPr>
        <p:spPr>
          <a:xfrm rot="1693684">
            <a:off x="3910115" y="3858307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downloads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6A1F675-5DAA-4038-8031-8E1779AF57F6}"/>
              </a:ext>
            </a:extLst>
          </p:cNvPr>
          <p:cNvSpPr txBox="1"/>
          <p:nvPr/>
        </p:nvSpPr>
        <p:spPr>
          <a:xfrm>
            <a:off x="10576020" y="1183601"/>
            <a:ext cx="9129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runs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228F25-E117-4612-B5D5-0E622A7001A4}"/>
              </a:ext>
            </a:extLst>
          </p:cNvPr>
          <p:cNvSpPr/>
          <p:nvPr/>
        </p:nvSpPr>
        <p:spPr>
          <a:xfrm>
            <a:off x="3766281" y="3353711"/>
            <a:ext cx="8275887" cy="3222563"/>
          </a:xfrm>
          <a:custGeom>
            <a:avLst/>
            <a:gdLst>
              <a:gd name="connsiteX0" fmla="*/ 0 w 8275887"/>
              <a:gd name="connsiteY0" fmla="*/ 537105 h 3222563"/>
              <a:gd name="connsiteX1" fmla="*/ 537105 w 8275887"/>
              <a:gd name="connsiteY1" fmla="*/ 0 h 3222563"/>
              <a:gd name="connsiteX2" fmla="*/ 1191803 w 8275887"/>
              <a:gd name="connsiteY2" fmla="*/ 0 h 3222563"/>
              <a:gd name="connsiteX3" fmla="*/ 1990534 w 8275887"/>
              <a:gd name="connsiteY3" fmla="*/ 0 h 3222563"/>
              <a:gd name="connsiteX4" fmla="*/ 2501199 w 8275887"/>
              <a:gd name="connsiteY4" fmla="*/ 0 h 3222563"/>
              <a:gd name="connsiteX5" fmla="*/ 2939846 w 8275887"/>
              <a:gd name="connsiteY5" fmla="*/ 0 h 3222563"/>
              <a:gd name="connsiteX6" fmla="*/ 3738578 w 8275887"/>
              <a:gd name="connsiteY6" fmla="*/ 0 h 3222563"/>
              <a:gd name="connsiteX7" fmla="*/ 4465292 w 8275887"/>
              <a:gd name="connsiteY7" fmla="*/ 0 h 3222563"/>
              <a:gd name="connsiteX8" fmla="*/ 4975957 w 8275887"/>
              <a:gd name="connsiteY8" fmla="*/ 0 h 3222563"/>
              <a:gd name="connsiteX9" fmla="*/ 5414604 w 8275887"/>
              <a:gd name="connsiteY9" fmla="*/ 0 h 3222563"/>
              <a:gd name="connsiteX10" fmla="*/ 6069302 w 8275887"/>
              <a:gd name="connsiteY10" fmla="*/ 0 h 3222563"/>
              <a:gd name="connsiteX11" fmla="*/ 6724000 w 8275887"/>
              <a:gd name="connsiteY11" fmla="*/ 0 h 3222563"/>
              <a:gd name="connsiteX12" fmla="*/ 7738782 w 8275887"/>
              <a:gd name="connsiteY12" fmla="*/ 0 h 3222563"/>
              <a:gd name="connsiteX13" fmla="*/ 8275887 w 8275887"/>
              <a:gd name="connsiteY13" fmla="*/ 537105 h 3222563"/>
              <a:gd name="connsiteX14" fmla="*/ 8275887 w 8275887"/>
              <a:gd name="connsiteY14" fmla="*/ 1095677 h 3222563"/>
              <a:gd name="connsiteX15" fmla="*/ 8275887 w 8275887"/>
              <a:gd name="connsiteY15" fmla="*/ 1654249 h 3222563"/>
              <a:gd name="connsiteX16" fmla="*/ 8275887 w 8275887"/>
              <a:gd name="connsiteY16" fmla="*/ 2148370 h 3222563"/>
              <a:gd name="connsiteX17" fmla="*/ 8275887 w 8275887"/>
              <a:gd name="connsiteY17" fmla="*/ 2685458 h 3222563"/>
              <a:gd name="connsiteX18" fmla="*/ 7738782 w 8275887"/>
              <a:gd name="connsiteY18" fmla="*/ 3222563 h 3222563"/>
              <a:gd name="connsiteX19" fmla="*/ 7300134 w 8275887"/>
              <a:gd name="connsiteY19" fmla="*/ 3222563 h 3222563"/>
              <a:gd name="connsiteX20" fmla="*/ 6573420 w 8275887"/>
              <a:gd name="connsiteY20" fmla="*/ 3222563 h 3222563"/>
              <a:gd name="connsiteX21" fmla="*/ 5846705 w 8275887"/>
              <a:gd name="connsiteY21" fmla="*/ 3222563 h 3222563"/>
              <a:gd name="connsiteX22" fmla="*/ 5119990 w 8275887"/>
              <a:gd name="connsiteY22" fmla="*/ 3222563 h 3222563"/>
              <a:gd name="connsiteX23" fmla="*/ 4609326 w 8275887"/>
              <a:gd name="connsiteY23" fmla="*/ 3222563 h 3222563"/>
              <a:gd name="connsiteX24" fmla="*/ 3954628 w 8275887"/>
              <a:gd name="connsiteY24" fmla="*/ 3222563 h 3222563"/>
              <a:gd name="connsiteX25" fmla="*/ 3371947 w 8275887"/>
              <a:gd name="connsiteY25" fmla="*/ 3222563 h 3222563"/>
              <a:gd name="connsiteX26" fmla="*/ 2933299 w 8275887"/>
              <a:gd name="connsiteY26" fmla="*/ 3222563 h 3222563"/>
              <a:gd name="connsiteX27" fmla="*/ 2134568 w 8275887"/>
              <a:gd name="connsiteY27" fmla="*/ 3222563 h 3222563"/>
              <a:gd name="connsiteX28" fmla="*/ 1479870 w 8275887"/>
              <a:gd name="connsiteY28" fmla="*/ 3222563 h 3222563"/>
              <a:gd name="connsiteX29" fmla="*/ 537105 w 8275887"/>
              <a:gd name="connsiteY29" fmla="*/ 3222563 h 3222563"/>
              <a:gd name="connsiteX30" fmla="*/ 0 w 8275887"/>
              <a:gd name="connsiteY30" fmla="*/ 2685458 h 3222563"/>
              <a:gd name="connsiteX31" fmla="*/ 0 w 8275887"/>
              <a:gd name="connsiteY31" fmla="*/ 2212820 h 3222563"/>
              <a:gd name="connsiteX32" fmla="*/ 0 w 8275887"/>
              <a:gd name="connsiteY32" fmla="*/ 1632765 h 3222563"/>
              <a:gd name="connsiteX33" fmla="*/ 0 w 8275887"/>
              <a:gd name="connsiteY33" fmla="*/ 1160127 h 3222563"/>
              <a:gd name="connsiteX34" fmla="*/ 0 w 8275887"/>
              <a:gd name="connsiteY34" fmla="*/ 537105 h 32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275887" h="3222563" extrusionOk="0">
                <a:moveTo>
                  <a:pt x="0" y="537105"/>
                </a:moveTo>
                <a:cubicBezTo>
                  <a:pt x="-31042" y="206064"/>
                  <a:pt x="202108" y="-53454"/>
                  <a:pt x="537105" y="0"/>
                </a:cubicBezTo>
                <a:cubicBezTo>
                  <a:pt x="677458" y="-19251"/>
                  <a:pt x="970023" y="-10803"/>
                  <a:pt x="1191803" y="0"/>
                </a:cubicBezTo>
                <a:cubicBezTo>
                  <a:pt x="1413583" y="10803"/>
                  <a:pt x="1815270" y="-10959"/>
                  <a:pt x="1990534" y="0"/>
                </a:cubicBezTo>
                <a:cubicBezTo>
                  <a:pt x="2165798" y="10959"/>
                  <a:pt x="2342620" y="3613"/>
                  <a:pt x="2501199" y="0"/>
                </a:cubicBezTo>
                <a:cubicBezTo>
                  <a:pt x="2659779" y="-3613"/>
                  <a:pt x="2754551" y="11766"/>
                  <a:pt x="2939846" y="0"/>
                </a:cubicBezTo>
                <a:cubicBezTo>
                  <a:pt x="3125141" y="-11766"/>
                  <a:pt x="3457859" y="156"/>
                  <a:pt x="3738578" y="0"/>
                </a:cubicBezTo>
                <a:cubicBezTo>
                  <a:pt x="4019297" y="-156"/>
                  <a:pt x="4196395" y="-15982"/>
                  <a:pt x="4465292" y="0"/>
                </a:cubicBezTo>
                <a:cubicBezTo>
                  <a:pt x="4734189" y="15982"/>
                  <a:pt x="4774197" y="17771"/>
                  <a:pt x="4975957" y="0"/>
                </a:cubicBezTo>
                <a:cubicBezTo>
                  <a:pt x="5177717" y="-17771"/>
                  <a:pt x="5256926" y="14928"/>
                  <a:pt x="5414604" y="0"/>
                </a:cubicBezTo>
                <a:cubicBezTo>
                  <a:pt x="5572282" y="-14928"/>
                  <a:pt x="5747304" y="16026"/>
                  <a:pt x="6069302" y="0"/>
                </a:cubicBezTo>
                <a:cubicBezTo>
                  <a:pt x="6391300" y="-16026"/>
                  <a:pt x="6517424" y="1450"/>
                  <a:pt x="6724000" y="0"/>
                </a:cubicBezTo>
                <a:cubicBezTo>
                  <a:pt x="6930576" y="-1450"/>
                  <a:pt x="7322833" y="-31835"/>
                  <a:pt x="7738782" y="0"/>
                </a:cubicBezTo>
                <a:cubicBezTo>
                  <a:pt x="8033222" y="-12799"/>
                  <a:pt x="8277323" y="252192"/>
                  <a:pt x="8275887" y="537105"/>
                </a:cubicBezTo>
                <a:cubicBezTo>
                  <a:pt x="8283953" y="766449"/>
                  <a:pt x="8270120" y="851064"/>
                  <a:pt x="8275887" y="1095677"/>
                </a:cubicBezTo>
                <a:cubicBezTo>
                  <a:pt x="8281654" y="1340290"/>
                  <a:pt x="8272926" y="1533930"/>
                  <a:pt x="8275887" y="1654249"/>
                </a:cubicBezTo>
                <a:cubicBezTo>
                  <a:pt x="8278848" y="1774568"/>
                  <a:pt x="8274098" y="2007456"/>
                  <a:pt x="8275887" y="2148370"/>
                </a:cubicBezTo>
                <a:cubicBezTo>
                  <a:pt x="8277676" y="2289284"/>
                  <a:pt x="8295978" y="2513403"/>
                  <a:pt x="8275887" y="2685458"/>
                </a:cubicBezTo>
                <a:cubicBezTo>
                  <a:pt x="8313088" y="2962562"/>
                  <a:pt x="8008605" y="3223878"/>
                  <a:pt x="7738782" y="3222563"/>
                </a:cubicBezTo>
                <a:cubicBezTo>
                  <a:pt x="7615725" y="3244142"/>
                  <a:pt x="7427934" y="3205655"/>
                  <a:pt x="7300134" y="3222563"/>
                </a:cubicBezTo>
                <a:cubicBezTo>
                  <a:pt x="7172334" y="3239471"/>
                  <a:pt x="6851456" y="3240340"/>
                  <a:pt x="6573420" y="3222563"/>
                </a:cubicBezTo>
                <a:cubicBezTo>
                  <a:pt x="6295384" y="3204786"/>
                  <a:pt x="6002776" y="3228853"/>
                  <a:pt x="5846705" y="3222563"/>
                </a:cubicBezTo>
                <a:cubicBezTo>
                  <a:pt x="5690634" y="3216273"/>
                  <a:pt x="5280771" y="3188719"/>
                  <a:pt x="5119990" y="3222563"/>
                </a:cubicBezTo>
                <a:cubicBezTo>
                  <a:pt x="4959210" y="3256407"/>
                  <a:pt x="4830903" y="3243395"/>
                  <a:pt x="4609326" y="3222563"/>
                </a:cubicBezTo>
                <a:cubicBezTo>
                  <a:pt x="4387749" y="3201731"/>
                  <a:pt x="4228431" y="3218303"/>
                  <a:pt x="3954628" y="3222563"/>
                </a:cubicBezTo>
                <a:cubicBezTo>
                  <a:pt x="3680825" y="3226823"/>
                  <a:pt x="3494838" y="3210923"/>
                  <a:pt x="3371947" y="3222563"/>
                </a:cubicBezTo>
                <a:cubicBezTo>
                  <a:pt x="3249056" y="3234203"/>
                  <a:pt x="3123238" y="3219856"/>
                  <a:pt x="2933299" y="3222563"/>
                </a:cubicBezTo>
                <a:cubicBezTo>
                  <a:pt x="2743360" y="3225270"/>
                  <a:pt x="2371813" y="3215674"/>
                  <a:pt x="2134568" y="3222563"/>
                </a:cubicBezTo>
                <a:cubicBezTo>
                  <a:pt x="1897323" y="3229452"/>
                  <a:pt x="1683225" y="3213581"/>
                  <a:pt x="1479870" y="3222563"/>
                </a:cubicBezTo>
                <a:cubicBezTo>
                  <a:pt x="1276515" y="3231545"/>
                  <a:pt x="844477" y="3180219"/>
                  <a:pt x="537105" y="3222563"/>
                </a:cubicBezTo>
                <a:cubicBezTo>
                  <a:pt x="299956" y="3262368"/>
                  <a:pt x="-29331" y="2942877"/>
                  <a:pt x="0" y="2685458"/>
                </a:cubicBezTo>
                <a:cubicBezTo>
                  <a:pt x="-7221" y="2586111"/>
                  <a:pt x="13897" y="2433643"/>
                  <a:pt x="0" y="2212820"/>
                </a:cubicBezTo>
                <a:cubicBezTo>
                  <a:pt x="-13897" y="1991997"/>
                  <a:pt x="-12131" y="1866219"/>
                  <a:pt x="0" y="1632765"/>
                </a:cubicBezTo>
                <a:cubicBezTo>
                  <a:pt x="12131" y="1399311"/>
                  <a:pt x="-6594" y="1328403"/>
                  <a:pt x="0" y="1160127"/>
                </a:cubicBezTo>
                <a:cubicBezTo>
                  <a:pt x="6594" y="991851"/>
                  <a:pt x="7678" y="767054"/>
                  <a:pt x="0" y="537105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6973129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chemeClr val="accent2"/>
                </a:solidFill>
              </a:rPr>
              <a:t>               Lab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30DB1B-777B-47C0-9842-41B0EFEBFB73}"/>
              </a:ext>
            </a:extLst>
          </p:cNvPr>
          <p:cNvSpPr txBox="1"/>
          <p:nvPr/>
        </p:nvSpPr>
        <p:spPr>
          <a:xfrm>
            <a:off x="3935338" y="5370768"/>
            <a:ext cx="120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Checks/corrects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B81CF1-47D3-4234-A5F7-DB62AFA9BFC1}"/>
              </a:ext>
            </a:extLst>
          </p:cNvPr>
          <p:cNvGrpSpPr/>
          <p:nvPr/>
        </p:nvGrpSpPr>
        <p:grpSpPr>
          <a:xfrm>
            <a:off x="9510976" y="295122"/>
            <a:ext cx="2354452" cy="2827472"/>
            <a:chOff x="8621373" y="386079"/>
            <a:chExt cx="2554111" cy="282747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1639549-E9C3-4DD0-AD6A-92AC554F72FF}"/>
                </a:ext>
              </a:extLst>
            </p:cNvPr>
            <p:cNvSpPr txBox="1"/>
            <p:nvPr/>
          </p:nvSpPr>
          <p:spPr>
            <a:xfrm>
              <a:off x="8621373" y="1736223"/>
              <a:ext cx="242166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R files: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err="1">
                  <a:solidFill>
                    <a:schemeClr val="accent2"/>
                  </a:solidFill>
                </a:rPr>
                <a:t>Generate_report</a:t>
              </a:r>
              <a:r>
                <a:rPr lang="en-US" b="1" dirty="0" err="1">
                  <a:solidFill>
                    <a:schemeClr val="accent2"/>
                  </a:solidFill>
                </a:rPr>
                <a:t>.R</a:t>
              </a:r>
              <a:endParaRPr lang="en-US" b="1" dirty="0">
                <a:solidFill>
                  <a:schemeClr val="accent2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dirty="0" err="1">
                  <a:solidFill>
                    <a:schemeClr val="accent2"/>
                  </a:solidFill>
                </a:rPr>
                <a:t>Generate_map</a:t>
              </a:r>
              <a:r>
                <a:rPr lang="en-US" b="1" dirty="0" err="1">
                  <a:solidFill>
                    <a:schemeClr val="accent2"/>
                  </a:solidFill>
                </a:rPr>
                <a:t>.R</a:t>
              </a:r>
              <a:endParaRPr lang="en-US" b="1" dirty="0">
                <a:solidFill>
                  <a:schemeClr val="accent2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b="1" dirty="0">
                  <a:solidFill>
                    <a:schemeClr val="accent2"/>
                  </a:solidFill>
                </a:rPr>
                <a:t>…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48CE1A0-6596-400D-82A8-1DF10392288B}"/>
                </a:ext>
              </a:extLst>
            </p:cNvPr>
            <p:cNvSpPr txBox="1"/>
            <p:nvPr/>
          </p:nvSpPr>
          <p:spPr>
            <a:xfrm>
              <a:off x="8836323" y="429182"/>
              <a:ext cx="214824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Action Files: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 err="1">
                  <a:solidFill>
                    <a:schemeClr val="accent2"/>
                  </a:solidFill>
                </a:rPr>
                <a:t>workflow</a:t>
              </a:r>
              <a:r>
                <a:rPr lang="en-US" b="1" dirty="0" err="1">
                  <a:solidFill>
                    <a:schemeClr val="accent2"/>
                  </a:solidFill>
                </a:rPr>
                <a:t>.yalm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D6517F-2FA2-46A0-A3CB-6D7DB4E8E445}"/>
                </a:ext>
              </a:extLst>
            </p:cNvPr>
            <p:cNvSpPr/>
            <p:nvPr/>
          </p:nvSpPr>
          <p:spPr>
            <a:xfrm>
              <a:off x="8693496" y="386079"/>
              <a:ext cx="2481988" cy="2597119"/>
            </a:xfrm>
            <a:custGeom>
              <a:avLst/>
              <a:gdLst>
                <a:gd name="connsiteX0" fmla="*/ 0 w 2481988"/>
                <a:gd name="connsiteY0" fmla="*/ 0 h 2597119"/>
                <a:gd name="connsiteX1" fmla="*/ 570857 w 2481988"/>
                <a:gd name="connsiteY1" fmla="*/ 0 h 2597119"/>
                <a:gd name="connsiteX2" fmla="*/ 1166534 w 2481988"/>
                <a:gd name="connsiteY2" fmla="*/ 0 h 2597119"/>
                <a:gd name="connsiteX3" fmla="*/ 1787031 w 2481988"/>
                <a:gd name="connsiteY3" fmla="*/ 0 h 2597119"/>
                <a:gd name="connsiteX4" fmla="*/ 2481988 w 2481988"/>
                <a:gd name="connsiteY4" fmla="*/ 0 h 2597119"/>
                <a:gd name="connsiteX5" fmla="*/ 2481988 w 2481988"/>
                <a:gd name="connsiteY5" fmla="*/ 571366 h 2597119"/>
                <a:gd name="connsiteX6" fmla="*/ 2481988 w 2481988"/>
                <a:gd name="connsiteY6" fmla="*/ 1142732 h 2597119"/>
                <a:gd name="connsiteX7" fmla="*/ 2481988 w 2481988"/>
                <a:gd name="connsiteY7" fmla="*/ 1843954 h 2597119"/>
                <a:gd name="connsiteX8" fmla="*/ 2481988 w 2481988"/>
                <a:gd name="connsiteY8" fmla="*/ 2597119 h 2597119"/>
                <a:gd name="connsiteX9" fmla="*/ 1886311 w 2481988"/>
                <a:gd name="connsiteY9" fmla="*/ 2597119 h 2597119"/>
                <a:gd name="connsiteX10" fmla="*/ 1315454 w 2481988"/>
                <a:gd name="connsiteY10" fmla="*/ 2597119 h 2597119"/>
                <a:gd name="connsiteX11" fmla="*/ 694957 w 2481988"/>
                <a:gd name="connsiteY11" fmla="*/ 2597119 h 2597119"/>
                <a:gd name="connsiteX12" fmla="*/ 0 w 2481988"/>
                <a:gd name="connsiteY12" fmla="*/ 2597119 h 2597119"/>
                <a:gd name="connsiteX13" fmla="*/ 0 w 2481988"/>
                <a:gd name="connsiteY13" fmla="*/ 1999782 h 2597119"/>
                <a:gd name="connsiteX14" fmla="*/ 0 w 2481988"/>
                <a:gd name="connsiteY14" fmla="*/ 1376473 h 2597119"/>
                <a:gd name="connsiteX15" fmla="*/ 0 w 2481988"/>
                <a:gd name="connsiteY15" fmla="*/ 727193 h 2597119"/>
                <a:gd name="connsiteX16" fmla="*/ 0 w 2481988"/>
                <a:gd name="connsiteY16" fmla="*/ 0 h 259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81988" h="2597119" extrusionOk="0">
                  <a:moveTo>
                    <a:pt x="0" y="0"/>
                  </a:moveTo>
                  <a:cubicBezTo>
                    <a:pt x="218516" y="-24202"/>
                    <a:pt x="450403" y="-14534"/>
                    <a:pt x="570857" y="0"/>
                  </a:cubicBezTo>
                  <a:cubicBezTo>
                    <a:pt x="691311" y="14534"/>
                    <a:pt x="988407" y="18614"/>
                    <a:pt x="1166534" y="0"/>
                  </a:cubicBezTo>
                  <a:cubicBezTo>
                    <a:pt x="1344661" y="-18614"/>
                    <a:pt x="1530946" y="-6917"/>
                    <a:pt x="1787031" y="0"/>
                  </a:cubicBezTo>
                  <a:cubicBezTo>
                    <a:pt x="2043116" y="6917"/>
                    <a:pt x="2175085" y="7608"/>
                    <a:pt x="2481988" y="0"/>
                  </a:cubicBezTo>
                  <a:cubicBezTo>
                    <a:pt x="2472182" y="196620"/>
                    <a:pt x="2474843" y="340846"/>
                    <a:pt x="2481988" y="571366"/>
                  </a:cubicBezTo>
                  <a:cubicBezTo>
                    <a:pt x="2489133" y="801886"/>
                    <a:pt x="2506889" y="862155"/>
                    <a:pt x="2481988" y="1142732"/>
                  </a:cubicBezTo>
                  <a:cubicBezTo>
                    <a:pt x="2457087" y="1423309"/>
                    <a:pt x="2504979" y="1655885"/>
                    <a:pt x="2481988" y="1843954"/>
                  </a:cubicBezTo>
                  <a:cubicBezTo>
                    <a:pt x="2458997" y="2032023"/>
                    <a:pt x="2464536" y="2430746"/>
                    <a:pt x="2481988" y="2597119"/>
                  </a:cubicBezTo>
                  <a:cubicBezTo>
                    <a:pt x="2313410" y="2598632"/>
                    <a:pt x="2158506" y="2590396"/>
                    <a:pt x="1886311" y="2597119"/>
                  </a:cubicBezTo>
                  <a:cubicBezTo>
                    <a:pt x="1614116" y="2603842"/>
                    <a:pt x="1539186" y="2585247"/>
                    <a:pt x="1315454" y="2597119"/>
                  </a:cubicBezTo>
                  <a:cubicBezTo>
                    <a:pt x="1091722" y="2608991"/>
                    <a:pt x="920695" y="2623737"/>
                    <a:pt x="694957" y="2597119"/>
                  </a:cubicBezTo>
                  <a:cubicBezTo>
                    <a:pt x="469219" y="2570501"/>
                    <a:pt x="248938" y="2621619"/>
                    <a:pt x="0" y="2597119"/>
                  </a:cubicBezTo>
                  <a:cubicBezTo>
                    <a:pt x="-12454" y="2309053"/>
                    <a:pt x="23031" y="2287063"/>
                    <a:pt x="0" y="1999782"/>
                  </a:cubicBezTo>
                  <a:cubicBezTo>
                    <a:pt x="-23031" y="1712501"/>
                    <a:pt x="7962" y="1594466"/>
                    <a:pt x="0" y="1376473"/>
                  </a:cubicBezTo>
                  <a:cubicBezTo>
                    <a:pt x="-7962" y="1158480"/>
                    <a:pt x="-16535" y="1028523"/>
                    <a:pt x="0" y="727193"/>
                  </a:cubicBezTo>
                  <a:cubicBezTo>
                    <a:pt x="16535" y="425863"/>
                    <a:pt x="16491" y="306116"/>
                    <a:pt x="0" y="0"/>
                  </a:cubicBezTo>
                  <a:close/>
                </a:path>
              </a:pathLst>
            </a:custGeom>
            <a:noFill/>
            <a:ln w="19050">
              <a:extLst>
                <a:ext uri="{C807C97D-BFC1-408E-A445-0C87EB9F89A2}">
                  <ask:lineSketchStyleProps xmlns:ask="http://schemas.microsoft.com/office/drawing/2018/sketchyshapes" sd="117061015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 algn="ctr">
                <a:buFontTx/>
                <a:buChar char="-"/>
              </a:pPr>
              <a:endParaRPr 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2050" name="Picture 2" descr="Wifi Icon Stock Illustration - Download Image Now - Wireless Technology,  Icon, Symbol - iStock">
            <a:extLst>
              <a:ext uri="{FF2B5EF4-FFF2-40B4-BE49-F238E27FC236}">
                <a16:creationId xmlns:a16="http://schemas.microsoft.com/office/drawing/2014/main" id="{38C66725-D971-48A8-A2C8-651574C50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2765">
            <a:off x="7023546" y="4526409"/>
            <a:ext cx="519864" cy="42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59223027-68BF-4CCE-9F5D-63107B44E9DE}"/>
              </a:ext>
            </a:extLst>
          </p:cNvPr>
          <p:cNvGrpSpPr/>
          <p:nvPr/>
        </p:nvGrpSpPr>
        <p:grpSpPr>
          <a:xfrm>
            <a:off x="6197186" y="1234188"/>
            <a:ext cx="1908599" cy="1658053"/>
            <a:chOff x="7169571" y="-1967309"/>
            <a:chExt cx="2797502" cy="271142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97767DD-2B68-4F2A-9470-6D22DBC10CEA}"/>
                </a:ext>
              </a:extLst>
            </p:cNvPr>
            <p:cNvSpPr txBox="1"/>
            <p:nvPr/>
          </p:nvSpPr>
          <p:spPr>
            <a:xfrm>
              <a:off x="7280624" y="-1756854"/>
              <a:ext cx="2293233" cy="25009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Any sorts of files: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>
                  <a:solidFill>
                    <a:srgbClr val="7030A0"/>
                  </a:solidFill>
                </a:rPr>
                <a:t>Report.md</a:t>
              </a:r>
              <a:endParaRPr lang="en-US" b="1" dirty="0">
                <a:solidFill>
                  <a:srgbClr val="7030A0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dirty="0">
                  <a:solidFill>
                    <a:srgbClr val="7030A0"/>
                  </a:solidFill>
                </a:rPr>
                <a:t>Map.png</a:t>
              </a:r>
              <a:endParaRPr lang="en-US" b="1" dirty="0">
                <a:solidFill>
                  <a:srgbClr val="7030A0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b="1" dirty="0">
                  <a:solidFill>
                    <a:srgbClr val="7030A0"/>
                  </a:solidFill>
                </a:rPr>
                <a:t>…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2C5A13E-DFBF-446C-97A4-F9D8BBF0C1E7}"/>
                </a:ext>
              </a:extLst>
            </p:cNvPr>
            <p:cNvSpPr/>
            <p:nvPr/>
          </p:nvSpPr>
          <p:spPr>
            <a:xfrm>
              <a:off x="7169571" y="-1967309"/>
              <a:ext cx="2797502" cy="2597119"/>
            </a:xfrm>
            <a:custGeom>
              <a:avLst/>
              <a:gdLst>
                <a:gd name="connsiteX0" fmla="*/ 0 w 2797502"/>
                <a:gd name="connsiteY0" fmla="*/ 0 h 2597119"/>
                <a:gd name="connsiteX1" fmla="*/ 643425 w 2797502"/>
                <a:gd name="connsiteY1" fmla="*/ 0 h 2597119"/>
                <a:gd name="connsiteX2" fmla="*/ 1314826 w 2797502"/>
                <a:gd name="connsiteY2" fmla="*/ 0 h 2597119"/>
                <a:gd name="connsiteX3" fmla="*/ 2014201 w 2797502"/>
                <a:gd name="connsiteY3" fmla="*/ 0 h 2597119"/>
                <a:gd name="connsiteX4" fmla="*/ 2797502 w 2797502"/>
                <a:gd name="connsiteY4" fmla="*/ 0 h 2597119"/>
                <a:gd name="connsiteX5" fmla="*/ 2797502 w 2797502"/>
                <a:gd name="connsiteY5" fmla="*/ 571366 h 2597119"/>
                <a:gd name="connsiteX6" fmla="*/ 2797502 w 2797502"/>
                <a:gd name="connsiteY6" fmla="*/ 1142732 h 2597119"/>
                <a:gd name="connsiteX7" fmla="*/ 2797502 w 2797502"/>
                <a:gd name="connsiteY7" fmla="*/ 1843954 h 2597119"/>
                <a:gd name="connsiteX8" fmla="*/ 2797502 w 2797502"/>
                <a:gd name="connsiteY8" fmla="*/ 2597119 h 2597119"/>
                <a:gd name="connsiteX9" fmla="*/ 2126102 w 2797502"/>
                <a:gd name="connsiteY9" fmla="*/ 2597119 h 2597119"/>
                <a:gd name="connsiteX10" fmla="*/ 1482676 w 2797502"/>
                <a:gd name="connsiteY10" fmla="*/ 2597119 h 2597119"/>
                <a:gd name="connsiteX11" fmla="*/ 783301 w 2797502"/>
                <a:gd name="connsiteY11" fmla="*/ 2597119 h 2597119"/>
                <a:gd name="connsiteX12" fmla="*/ 0 w 2797502"/>
                <a:gd name="connsiteY12" fmla="*/ 2597119 h 2597119"/>
                <a:gd name="connsiteX13" fmla="*/ 0 w 2797502"/>
                <a:gd name="connsiteY13" fmla="*/ 1999782 h 2597119"/>
                <a:gd name="connsiteX14" fmla="*/ 0 w 2797502"/>
                <a:gd name="connsiteY14" fmla="*/ 1376473 h 2597119"/>
                <a:gd name="connsiteX15" fmla="*/ 0 w 2797502"/>
                <a:gd name="connsiteY15" fmla="*/ 727193 h 2597119"/>
                <a:gd name="connsiteX16" fmla="*/ 0 w 2797502"/>
                <a:gd name="connsiteY16" fmla="*/ 0 h 259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97502" h="2597119" extrusionOk="0">
                  <a:moveTo>
                    <a:pt x="0" y="0"/>
                  </a:moveTo>
                  <a:cubicBezTo>
                    <a:pt x="158709" y="6447"/>
                    <a:pt x="384207" y="26453"/>
                    <a:pt x="643425" y="0"/>
                  </a:cubicBezTo>
                  <a:cubicBezTo>
                    <a:pt x="902643" y="-26453"/>
                    <a:pt x="1121341" y="20223"/>
                    <a:pt x="1314826" y="0"/>
                  </a:cubicBezTo>
                  <a:cubicBezTo>
                    <a:pt x="1508311" y="-20223"/>
                    <a:pt x="1845494" y="-7399"/>
                    <a:pt x="2014201" y="0"/>
                  </a:cubicBezTo>
                  <a:cubicBezTo>
                    <a:pt x="2182908" y="7399"/>
                    <a:pt x="2406343" y="-3926"/>
                    <a:pt x="2797502" y="0"/>
                  </a:cubicBezTo>
                  <a:cubicBezTo>
                    <a:pt x="2787696" y="196620"/>
                    <a:pt x="2790357" y="340846"/>
                    <a:pt x="2797502" y="571366"/>
                  </a:cubicBezTo>
                  <a:cubicBezTo>
                    <a:pt x="2804647" y="801886"/>
                    <a:pt x="2822403" y="862155"/>
                    <a:pt x="2797502" y="1142732"/>
                  </a:cubicBezTo>
                  <a:cubicBezTo>
                    <a:pt x="2772601" y="1423309"/>
                    <a:pt x="2820493" y="1655885"/>
                    <a:pt x="2797502" y="1843954"/>
                  </a:cubicBezTo>
                  <a:cubicBezTo>
                    <a:pt x="2774511" y="2032023"/>
                    <a:pt x="2780050" y="2430746"/>
                    <a:pt x="2797502" y="2597119"/>
                  </a:cubicBezTo>
                  <a:cubicBezTo>
                    <a:pt x="2595603" y="2594810"/>
                    <a:pt x="2343409" y="2625669"/>
                    <a:pt x="2126102" y="2597119"/>
                  </a:cubicBezTo>
                  <a:cubicBezTo>
                    <a:pt x="1908795" y="2568569"/>
                    <a:pt x="1784049" y="2615444"/>
                    <a:pt x="1482676" y="2597119"/>
                  </a:cubicBezTo>
                  <a:cubicBezTo>
                    <a:pt x="1181303" y="2578794"/>
                    <a:pt x="1033436" y="2567332"/>
                    <a:pt x="783301" y="2597119"/>
                  </a:cubicBezTo>
                  <a:cubicBezTo>
                    <a:pt x="533167" y="2626906"/>
                    <a:pt x="202871" y="2596496"/>
                    <a:pt x="0" y="2597119"/>
                  </a:cubicBezTo>
                  <a:cubicBezTo>
                    <a:pt x="-12454" y="2309053"/>
                    <a:pt x="23031" y="2287063"/>
                    <a:pt x="0" y="1999782"/>
                  </a:cubicBezTo>
                  <a:cubicBezTo>
                    <a:pt x="-23031" y="1712501"/>
                    <a:pt x="7962" y="1594466"/>
                    <a:pt x="0" y="1376473"/>
                  </a:cubicBezTo>
                  <a:cubicBezTo>
                    <a:pt x="-7962" y="1158480"/>
                    <a:pt x="-16535" y="1028523"/>
                    <a:pt x="0" y="727193"/>
                  </a:cubicBezTo>
                  <a:cubicBezTo>
                    <a:pt x="16535" y="425863"/>
                    <a:pt x="16491" y="306116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17061015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 algn="ctr">
                <a:buFontTx/>
                <a:buChar char="-"/>
              </a:pPr>
              <a:endParaRPr lang="en-US" b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97FAEDB2-3809-41F5-AE74-05343CABB99B}"/>
              </a:ext>
            </a:extLst>
          </p:cNvPr>
          <p:cNvSpPr txBox="1"/>
          <p:nvPr/>
        </p:nvSpPr>
        <p:spPr>
          <a:xfrm>
            <a:off x="8138862" y="2361322"/>
            <a:ext cx="14974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Bradley Hand ITC" panose="03070402050302030203" pitchFamily="66" charset="0"/>
              </a:rPr>
              <a:t>generates</a:t>
            </a:r>
          </a:p>
        </p:txBody>
      </p:sp>
      <p:cxnSp>
        <p:nvCxnSpPr>
          <p:cNvPr id="1046" name="Connector: Curved 1045">
            <a:extLst>
              <a:ext uri="{FF2B5EF4-FFF2-40B4-BE49-F238E27FC236}">
                <a16:creationId xmlns:a16="http://schemas.microsoft.com/office/drawing/2014/main" id="{5F6EC379-B214-47D8-A93B-90EE837ABC09}"/>
              </a:ext>
            </a:extLst>
          </p:cNvPr>
          <p:cNvCxnSpPr>
            <a:cxnSpLocks/>
            <a:stCxn id="30" idx="0"/>
            <a:endCxn id="48" idx="1"/>
          </p:cNvCxnSpPr>
          <p:nvPr/>
        </p:nvCxnSpPr>
        <p:spPr>
          <a:xfrm rot="5400000" flipH="1" flipV="1">
            <a:off x="6732765" y="-1404738"/>
            <a:ext cx="910229" cy="5042489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669562A-EFEA-439E-AE29-254DD53433BD}"/>
              </a:ext>
            </a:extLst>
          </p:cNvPr>
          <p:cNvCxnSpPr>
            <a:cxnSpLocks/>
            <a:stCxn id="1028" idx="0"/>
            <a:endCxn id="30" idx="2"/>
          </p:cNvCxnSpPr>
          <p:nvPr/>
        </p:nvCxnSpPr>
        <p:spPr>
          <a:xfrm rot="16200000" flipV="1">
            <a:off x="4684228" y="2200359"/>
            <a:ext cx="1809285" cy="1844470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4279DBAC-A8C9-4995-9743-A1D1014B605D}"/>
              </a:ext>
            </a:extLst>
          </p:cNvPr>
          <p:cNvCxnSpPr>
            <a:cxnSpLocks/>
            <a:stCxn id="69" idx="2"/>
            <a:endCxn id="1028" idx="3"/>
          </p:cNvCxnSpPr>
          <p:nvPr/>
        </p:nvCxnSpPr>
        <p:spPr>
          <a:xfrm rot="16200000" flipH="1">
            <a:off x="6319336" y="3654492"/>
            <a:ext cx="2185968" cy="521669"/>
          </a:xfrm>
          <a:prstGeom prst="curvedConnector4">
            <a:avLst>
              <a:gd name="adj1" fmla="val 27560"/>
              <a:gd name="adj2" fmla="val 22675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461875CF-C20D-492A-B6FF-8479A073A3BF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3232704" y="3716168"/>
            <a:ext cx="2116351" cy="1292143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BF955155-6FB8-4604-9751-607028FEDE80}"/>
              </a:ext>
            </a:extLst>
          </p:cNvPr>
          <p:cNvCxnSpPr>
            <a:cxnSpLocks/>
            <a:stCxn id="48" idx="2"/>
            <a:endCxn id="70" idx="0"/>
          </p:cNvCxnSpPr>
          <p:nvPr/>
        </p:nvCxnSpPr>
        <p:spPr>
          <a:xfrm rot="5400000">
            <a:off x="10332864" y="1278847"/>
            <a:ext cx="660710" cy="72128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97EDAF5-9EBC-4E17-8AE2-7FA8E9EA7D14}"/>
              </a:ext>
            </a:extLst>
          </p:cNvPr>
          <p:cNvCxnSpPr>
            <a:cxnSpLocks/>
            <a:stCxn id="1028" idx="2"/>
            <a:endCxn id="1026" idx="2"/>
          </p:cNvCxnSpPr>
          <p:nvPr/>
        </p:nvCxnSpPr>
        <p:spPr>
          <a:xfrm rot="5400000" flipH="1">
            <a:off x="3804516" y="3282798"/>
            <a:ext cx="1386721" cy="4026456"/>
          </a:xfrm>
          <a:prstGeom prst="curvedConnector3">
            <a:avLst>
              <a:gd name="adj1" fmla="val -1648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1DBC0F7-6163-4763-8205-43F530C2C1C6}"/>
              </a:ext>
            </a:extLst>
          </p:cNvPr>
          <p:cNvCxnSpPr>
            <a:cxnSpLocks/>
            <a:stCxn id="19" idx="0"/>
            <a:endCxn id="70" idx="2"/>
          </p:cNvCxnSpPr>
          <p:nvPr/>
        </p:nvCxnSpPr>
        <p:spPr>
          <a:xfrm rot="16200000" flipV="1">
            <a:off x="10092770" y="3656979"/>
            <a:ext cx="1305101" cy="2363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7CE7C8F9-ED81-4076-872B-8361F477D4A1}"/>
              </a:ext>
            </a:extLst>
          </p:cNvPr>
          <p:cNvCxnSpPr>
            <a:cxnSpLocks/>
            <a:stCxn id="70" idx="1"/>
            <a:endCxn id="69" idx="3"/>
          </p:cNvCxnSpPr>
          <p:nvPr/>
        </p:nvCxnSpPr>
        <p:spPr>
          <a:xfrm rot="10800000">
            <a:off x="8105786" y="2028266"/>
            <a:ext cx="1405191" cy="355664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3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38" grpId="0"/>
      <p:bldP spid="47" grpId="0"/>
      <p:bldP spid="57" grpId="0"/>
      <p:bldP spid="73" grpId="0"/>
      <p:bldP spid="29" grpId="0" animBg="1"/>
      <p:bldP spid="46" grpId="0"/>
      <p:bldP spid="1037" grpId="0"/>
      <p:bldP spid="34" grpId="0" animBg="1"/>
      <p:bldP spid="43" grpId="0"/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ethods in Ecology and Evolution paper">
            <a:extLst>
              <a:ext uri="{FF2B5EF4-FFF2-40B4-BE49-F238E27FC236}">
                <a16:creationId xmlns:a16="http://schemas.microsoft.com/office/drawing/2014/main" id="{04D3B093-FC64-6162-5793-603D9A919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855" y="1269822"/>
            <a:ext cx="9184288" cy="3667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AEAF0C-DF07-6C64-02F3-9041A59C4C76}"/>
              </a:ext>
            </a:extLst>
          </p:cNvPr>
          <p:cNvSpPr txBox="1"/>
          <p:nvPr/>
        </p:nvSpPr>
        <p:spPr>
          <a:xfrm>
            <a:off x="2607211" y="5416062"/>
            <a:ext cx="6977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hlinkClick r:id="rId3"/>
              </a:rPr>
              <a:t>https://doi.org/10.1111/2041-210X.13982</a:t>
            </a:r>
            <a:r>
              <a:rPr lang="en-US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695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pletion dashboards">
            <a:extLst>
              <a:ext uri="{FF2B5EF4-FFF2-40B4-BE49-F238E27FC236}">
                <a16:creationId xmlns:a16="http://schemas.microsoft.com/office/drawing/2014/main" id="{70DAA676-3725-C992-552E-38B18CF5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7" y="708073"/>
            <a:ext cx="10883705" cy="5441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28C1D4-EEDA-9CEC-C848-99522A577FE4}"/>
              </a:ext>
            </a:extLst>
          </p:cNvPr>
          <p:cNvSpPr txBox="1"/>
          <p:nvPr/>
        </p:nvSpPr>
        <p:spPr>
          <a:xfrm>
            <a:off x="2655276" y="276329"/>
            <a:ext cx="68814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Mortality Completion Status Dashboards</a:t>
            </a:r>
          </a:p>
        </p:txBody>
      </p:sp>
    </p:spTree>
    <p:extLst>
      <p:ext uri="{BB962C8B-B14F-4D97-AF65-F5344CB8AC3E}">
        <p14:creationId xmlns:p14="http://schemas.microsoft.com/office/powerpoint/2010/main" val="25255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FAD5807-9A2B-3804-B7DF-E445E0DD2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16" y="1747471"/>
            <a:ext cx="4837782" cy="436370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5812AD0-F0EB-6800-EF82-1E383FD09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6" y="1747471"/>
            <a:ext cx="4837781" cy="4321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2936D-22BF-485C-17C1-B503293CBC25}"/>
              </a:ext>
            </a:extLst>
          </p:cNvPr>
          <p:cNvSpPr txBox="1"/>
          <p:nvPr/>
        </p:nvSpPr>
        <p:spPr>
          <a:xfrm>
            <a:off x="3362178" y="590845"/>
            <a:ext cx="54676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Dendroband</a:t>
            </a:r>
            <a:r>
              <a:rPr lang="en-US" sz="3000" dirty="0"/>
              <a:t> Measurement Errors</a:t>
            </a:r>
          </a:p>
        </p:txBody>
      </p:sp>
    </p:spTree>
    <p:extLst>
      <p:ext uri="{BB962C8B-B14F-4D97-AF65-F5344CB8AC3E}">
        <p14:creationId xmlns:p14="http://schemas.microsoft.com/office/powerpoint/2010/main" val="338059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C89C35-EA07-2EC5-FD17-F681D1178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1477108"/>
            <a:ext cx="7772400" cy="5145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72B5A4-C799-4276-3F0E-2F5875AAFD2B}"/>
              </a:ext>
            </a:extLst>
          </p:cNvPr>
          <p:cNvSpPr txBox="1"/>
          <p:nvPr/>
        </p:nvSpPr>
        <p:spPr>
          <a:xfrm>
            <a:off x="2607211" y="235680"/>
            <a:ext cx="6977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Getting Started: </a:t>
            </a:r>
            <a:r>
              <a:rPr lang="en-US" sz="3000" dirty="0">
                <a:hlinkClick r:id="rId3"/>
              </a:rPr>
              <a:t>www.updatingdata.org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Assumes you’ve used GitHub and R</a:t>
            </a:r>
          </a:p>
        </p:txBody>
      </p:sp>
    </p:spTree>
    <p:extLst>
      <p:ext uri="{BB962C8B-B14F-4D97-AF65-F5344CB8AC3E}">
        <p14:creationId xmlns:p14="http://schemas.microsoft.com/office/powerpoint/2010/main" val="195370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in Flow Chart">
            <a:extLst>
              <a:ext uri="{FF2B5EF4-FFF2-40B4-BE49-F238E27FC236}">
                <a16:creationId xmlns:a16="http://schemas.microsoft.com/office/drawing/2014/main" id="{7F5EB90A-CE76-095D-B9BE-536119E7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32" y="883454"/>
            <a:ext cx="7216336" cy="5775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7E299-AD7A-51C5-6242-C573390456AC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Engine file: </a:t>
            </a:r>
            <a:r>
              <a:rPr lang="en-US" sz="2000" dirty="0">
                <a:hlinkClick r:id="rId3"/>
              </a:rPr>
              <a:t>https://github.com/SCBI-ForestGEO/SCBImortality/blob/main/.github/workflows/data-tests.yaml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YouTube tutorial: </a:t>
            </a:r>
            <a:r>
              <a:rPr lang="en-US" sz="2000" dirty="0">
                <a:hlinkClick r:id="rId4"/>
              </a:rPr>
              <a:t>https://www.youtube.com/watch?v=JKF6aXtdLHs&amp;feature=youtu.be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78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148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Herrmann, Valentine</dc:creator>
  <cp:lastModifiedBy>Albert Kim</cp:lastModifiedBy>
  <cp:revision>12</cp:revision>
  <dcterms:created xsi:type="dcterms:W3CDTF">2022-10-19T21:58:13Z</dcterms:created>
  <dcterms:modified xsi:type="dcterms:W3CDTF">2022-11-09T20:12:54Z</dcterms:modified>
</cp:coreProperties>
</file>