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7010400" cy="9296400"/>
  <p:embeddedFontLst>
    <p:embeddedFont>
      <p:font typeface="Titillium Web SemiBold"/>
      <p:regular r:id="rId20"/>
      <p:bold r:id="rId21"/>
      <p:italic r:id="rId22"/>
      <p:boldItalic r:id="rId23"/>
    </p:embeddedFont>
    <p:embeddedFont>
      <p:font typeface="PT Serif"/>
      <p:regular r:id="rId24"/>
      <p:bold r:id="rId25"/>
      <p:italic r:id="rId26"/>
      <p:boldItalic r:id="rId27"/>
    </p:embeddedFont>
    <p:embeddedFont>
      <p:font typeface="Titillium Web"/>
      <p:regular r:id="rId28"/>
      <p:bold r:id="rId29"/>
      <p:italic r:id="rId30"/>
      <p:boldItalic r:id="rId31"/>
    </p:embeddedFont>
    <p:embeddedFont>
      <p:font typeface="Titillium Web ExtraLight"/>
      <p:regular r:id="rId32"/>
      <p:bold r:id="rId33"/>
      <p:italic r:id="rId34"/>
      <p:boldItalic r:id="rId35"/>
    </p:embeddedFont>
    <p:embeddedFont>
      <p:font typeface="Titillium Web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0" roundtripDataSignature="AMtx7mj1OpyfitmfaLGrG5ctZ/TtUO4e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font" Target="fonts/TitilliumWebSemiBold-regular.fntdata"/><Relationship Id="rId22" Type="http://schemas.openxmlformats.org/officeDocument/2006/relationships/font" Target="fonts/TitilliumWebSemiBold-italic.fntdata"/><Relationship Id="rId21" Type="http://schemas.openxmlformats.org/officeDocument/2006/relationships/font" Target="fonts/TitilliumWebSemiBold-bold.fntdata"/><Relationship Id="rId24" Type="http://schemas.openxmlformats.org/officeDocument/2006/relationships/font" Target="fonts/PTSerif-regular.fntdata"/><Relationship Id="rId23" Type="http://schemas.openxmlformats.org/officeDocument/2006/relationships/font" Target="fonts/TitilliumWeb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erif-italic.fntdata"/><Relationship Id="rId25" Type="http://schemas.openxmlformats.org/officeDocument/2006/relationships/font" Target="fonts/PTSerif-bold.fntdata"/><Relationship Id="rId28" Type="http://schemas.openxmlformats.org/officeDocument/2006/relationships/font" Target="fonts/TitilliumWeb-regular.fntdata"/><Relationship Id="rId27" Type="http://schemas.openxmlformats.org/officeDocument/2006/relationships/font" Target="fonts/PTSerif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itilliumWe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itilliumWeb-boldItalic.fntdata"/><Relationship Id="rId30" Type="http://schemas.openxmlformats.org/officeDocument/2006/relationships/font" Target="fonts/TitilliumWeb-italic.fntdata"/><Relationship Id="rId11" Type="http://schemas.openxmlformats.org/officeDocument/2006/relationships/slide" Target="slides/slide6.xml"/><Relationship Id="rId33" Type="http://schemas.openxmlformats.org/officeDocument/2006/relationships/font" Target="fonts/TitilliumWebExtraLight-bold.fntdata"/><Relationship Id="rId10" Type="http://schemas.openxmlformats.org/officeDocument/2006/relationships/slide" Target="slides/slide5.xml"/><Relationship Id="rId32" Type="http://schemas.openxmlformats.org/officeDocument/2006/relationships/font" Target="fonts/TitilliumWebExtraLight-regular.fntdata"/><Relationship Id="rId13" Type="http://schemas.openxmlformats.org/officeDocument/2006/relationships/slide" Target="slides/slide8.xml"/><Relationship Id="rId35" Type="http://schemas.openxmlformats.org/officeDocument/2006/relationships/font" Target="fonts/TitilliumWebExtra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TitilliumWebExtraLight-italic.fntdata"/><Relationship Id="rId15" Type="http://schemas.openxmlformats.org/officeDocument/2006/relationships/slide" Target="slides/slide10.xml"/><Relationship Id="rId37" Type="http://schemas.openxmlformats.org/officeDocument/2006/relationships/font" Target="fonts/TitilliumWebLight-bold.fntdata"/><Relationship Id="rId14" Type="http://schemas.openxmlformats.org/officeDocument/2006/relationships/slide" Target="slides/slide9.xml"/><Relationship Id="rId36" Type="http://schemas.openxmlformats.org/officeDocument/2006/relationships/font" Target="fonts/TitilliumWebLight-regular.fntdata"/><Relationship Id="rId17" Type="http://schemas.openxmlformats.org/officeDocument/2006/relationships/slide" Target="slides/slide12.xml"/><Relationship Id="rId39" Type="http://schemas.openxmlformats.org/officeDocument/2006/relationships/font" Target="fonts/TitilliumWebLight-boldItalic.fntdata"/><Relationship Id="rId16" Type="http://schemas.openxmlformats.org/officeDocument/2006/relationships/slide" Target="slides/slide11.xml"/><Relationship Id="rId38" Type="http://schemas.openxmlformats.org/officeDocument/2006/relationships/font" Target="fonts/TitilliumWebLigh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4f1450083b_0_2022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1" name="Google Shape;791;g34f1450083b_0_2022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36196a6452f_2_15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7" name="Google Shape;847;g36196a6452f_2_15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35fd0f99edf_0_841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7" name="Google Shape;857;g35fd0f99edf_0_841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35fd0f99edf_0_836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35fd0f99edf_0_836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35fd0f99edf_0_814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35fd0f99edf_0_814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Enjoyed: Gaining knowledge </a:t>
            </a:r>
            <a:r>
              <a:rPr lang="en-US"/>
              <a:t>about stock analysis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6195911a97_0_16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6195911a97_0_16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35f3a9b5659_0_2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35f3a9b5659_0_2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Rudy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a9b5659_0_7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a9b5659_0_7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Rudy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361b3771c55_3_5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361b3771c55_3_5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Rudy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35f3a9b5659_0_12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35f3a9b5659_0_12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35f3a9b5659_0_17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35f3a9b5659_0_17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36196a6452f_2_818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36196a6452f_2_818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36199ed96f0_1_0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36199ed96f0_1_0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35f3a9b5659_0_27:notes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35f3a9b5659_0_27:notes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g34f1450083b_0_2008"/>
          <p:cNvGrpSpPr/>
          <p:nvPr/>
        </p:nvGrpSpPr>
        <p:grpSpPr>
          <a:xfrm>
            <a:off x="4350279" y="3807170"/>
            <a:ext cx="443589" cy="140843"/>
            <a:chOff x="4137525" y="2915950"/>
            <a:chExt cx="869100" cy="207000"/>
          </a:xfrm>
        </p:grpSpPr>
        <p:sp>
          <p:nvSpPr>
            <p:cNvPr id="12" name="Google Shape;12;g34f1450083b_0_2008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34f1450083b_0_2008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g34f1450083b_0_2008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15;g34f1450083b_0_2008"/>
          <p:cNvSpPr txBox="1"/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g34f1450083b_0_2008"/>
          <p:cNvSpPr txBox="1"/>
          <p:nvPr>
            <p:ph idx="1" type="subTitle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" name="Google Shape;17;g34f1450083b_0_2008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4f1450083b_0_1785"/>
          <p:cNvSpPr/>
          <p:nvPr/>
        </p:nvSpPr>
        <p:spPr>
          <a:xfrm>
            <a:off x="-25" y="-1"/>
            <a:ext cx="9144000" cy="14517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8" name="Google Shape;568;g34f1450083b_0_1785"/>
          <p:cNvGrpSpPr/>
          <p:nvPr/>
        </p:nvGrpSpPr>
        <p:grpSpPr>
          <a:xfrm>
            <a:off x="28550" y="5133969"/>
            <a:ext cx="9094048" cy="1724085"/>
            <a:chOff x="28544" y="3514688"/>
            <a:chExt cx="9094048" cy="1628800"/>
          </a:xfrm>
        </p:grpSpPr>
        <p:sp>
          <p:nvSpPr>
            <p:cNvPr id="569" name="Google Shape;569;g34f1450083b_0_1785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g34f1450083b_0_1785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g34f1450083b_0_1785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g34f1450083b_0_1785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g34f1450083b_0_1785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g34f1450083b_0_1785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g34f1450083b_0_1785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g34f1450083b_0_1785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g34f1450083b_0_1785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g34f1450083b_0_1785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g34f1450083b_0_1785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g34f1450083b_0_1785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g34f1450083b_0_1785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g34f1450083b_0_1785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g34f1450083b_0_1785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g34f1450083b_0_1785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g34f1450083b_0_1785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g34f1450083b_0_1785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g34f1450083b_0_1785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g34f1450083b_0_1785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g34f1450083b_0_1785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g34f1450083b_0_1785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g34f1450083b_0_1785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g34f1450083b_0_1785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g34f1450083b_0_1785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g34f1450083b_0_1785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g34f1450083b_0_1785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g34f1450083b_0_1785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g34f1450083b_0_1785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g34f1450083b_0_1785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g34f1450083b_0_1785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g34f1450083b_0_1785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g34f1450083b_0_1785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2" name="Google Shape;602;g34f1450083b_0_1785"/>
          <p:cNvGrpSpPr/>
          <p:nvPr/>
        </p:nvGrpSpPr>
        <p:grpSpPr>
          <a:xfrm>
            <a:off x="28550" y="5814526"/>
            <a:ext cx="9094048" cy="1043529"/>
            <a:chOff x="28544" y="4157632"/>
            <a:chExt cx="9094048" cy="985856"/>
          </a:xfrm>
        </p:grpSpPr>
        <p:sp>
          <p:nvSpPr>
            <p:cNvPr id="603" name="Google Shape;603;g34f1450083b_0_1785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g34f1450083b_0_1785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g34f1450083b_0_1785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g34f1450083b_0_1785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g34f1450083b_0_1785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g34f1450083b_0_1785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g34f1450083b_0_1785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g34f1450083b_0_1785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g34f1450083b_0_1785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g34f1450083b_0_1785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g34f1450083b_0_1785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g34f1450083b_0_1785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g34f1450083b_0_1785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g34f1450083b_0_1785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g34f1450083b_0_1785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g34f1450083b_0_1785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g34f1450083b_0_1785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g34f1450083b_0_1785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g34f1450083b_0_1785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g34f1450083b_0_1785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g34f1450083b_0_1785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g34f1450083b_0_1785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g34f1450083b_0_1785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g34f1450083b_0_1785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g34f1450083b_0_1785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g34f1450083b_0_1785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g34f1450083b_0_1785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g34f1450083b_0_1785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g34f1450083b_0_1785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g34f1450083b_0_1785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g34f1450083b_0_1785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g34f1450083b_0_1785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g34f1450083b_0_1785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g34f1450083b_0_1785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g34f1450083b_0_1785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g34f1450083b_0_1785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g34f1450083b_0_1785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g34f1450083b_0_1785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g34f1450083b_0_1785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g34f1450083b_0_1785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g34f1450083b_0_1785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g34f1450083b_0_1785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g34f1450083b_0_1785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g34f1450083b_0_1785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g34f1450083b_0_1785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g34f1450083b_0_1785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g34f1450083b_0_1785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g34f1450083b_0_1785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g34f1450083b_0_1785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g34f1450083b_0_1785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g34f1450083b_0_1785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g34f1450083b_0_1785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g34f1450083b_0_1785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g34f1450083b_0_1785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g34f1450083b_0_1785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g34f1450083b_0_1785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g34f1450083b_0_1785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g34f1450083b_0_1785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g34f1450083b_0_1785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g34f1450083b_0_1785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g34f1450083b_0_1785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g34f1450083b_0_1785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g34f1450083b_0_1785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g34f1450083b_0_1785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g34f1450083b_0_1785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g34f1450083b_0_1785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9" name="Google Shape;669;g34f1450083b_0_1785"/>
          <p:cNvSpPr/>
          <p:nvPr/>
        </p:nvSpPr>
        <p:spPr>
          <a:xfrm>
            <a:off x="0" y="4772000"/>
            <a:ext cx="9144000" cy="1724108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g34f1450083b_0_1785"/>
          <p:cNvSpPr txBox="1"/>
          <p:nvPr>
            <p:ph type="title"/>
          </p:nvPr>
        </p:nvSpPr>
        <p:spPr>
          <a:xfrm>
            <a:off x="739675" y="535000"/>
            <a:ext cx="76860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1" name="Google Shape;671;g34f1450083b_0_1785"/>
          <p:cNvSpPr txBox="1"/>
          <p:nvPr>
            <p:ph idx="12" type="sldNum"/>
          </p:nvPr>
        </p:nvSpPr>
        <p:spPr>
          <a:xfrm>
            <a:off x="8586575" y="-15833"/>
            <a:ext cx="5574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no graph">
  <p:cSld name="TITLE_ONLY_1"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34f1450083b_0_1891"/>
          <p:cNvSpPr/>
          <p:nvPr/>
        </p:nvSpPr>
        <p:spPr>
          <a:xfrm>
            <a:off x="-25" y="-15834"/>
            <a:ext cx="9144000" cy="10977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g34f1450083b_0_1891"/>
          <p:cNvSpPr txBox="1"/>
          <p:nvPr>
            <p:ph type="title"/>
          </p:nvPr>
        </p:nvSpPr>
        <p:spPr>
          <a:xfrm>
            <a:off x="739675" y="-1"/>
            <a:ext cx="7686000" cy="95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5" name="Google Shape;675;g34f1450083b_0_1891"/>
          <p:cNvSpPr txBox="1"/>
          <p:nvPr>
            <p:ph idx="12" type="sldNum"/>
          </p:nvPr>
        </p:nvSpPr>
        <p:spPr>
          <a:xfrm>
            <a:off x="8586575" y="-15833"/>
            <a:ext cx="5574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34f1450083b_0_1895"/>
          <p:cNvSpPr/>
          <p:nvPr/>
        </p:nvSpPr>
        <p:spPr>
          <a:xfrm>
            <a:off x="-25" y="5771999"/>
            <a:ext cx="9144000" cy="10860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g34f1450083b_0_1895"/>
          <p:cNvSpPr txBox="1"/>
          <p:nvPr>
            <p:ph idx="1" type="body"/>
          </p:nvPr>
        </p:nvSpPr>
        <p:spPr>
          <a:xfrm>
            <a:off x="553650" y="5994935"/>
            <a:ext cx="8036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79" name="Google Shape;679;g34f1450083b_0_1895"/>
          <p:cNvSpPr txBox="1"/>
          <p:nvPr>
            <p:ph idx="12" type="sldNum"/>
          </p:nvPr>
        </p:nvSpPr>
        <p:spPr>
          <a:xfrm>
            <a:off x="8586575" y="-15833"/>
            <a:ext cx="5574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4f1450083b_0_1899"/>
          <p:cNvSpPr txBox="1"/>
          <p:nvPr>
            <p:ph idx="12" type="sldNum"/>
          </p:nvPr>
        </p:nvSpPr>
        <p:spPr>
          <a:xfrm>
            <a:off x="8586575" y="-15833"/>
            <a:ext cx="5574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aphs">
  <p:cSld name="BLANK_2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34f1450083b_0_1901"/>
          <p:cNvSpPr txBox="1"/>
          <p:nvPr>
            <p:ph idx="12" type="sldNum"/>
          </p:nvPr>
        </p:nvSpPr>
        <p:spPr>
          <a:xfrm>
            <a:off x="8586575" y="-15833"/>
            <a:ext cx="5574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84" name="Google Shape;684;g34f1450083b_0_1901"/>
          <p:cNvGrpSpPr/>
          <p:nvPr/>
        </p:nvGrpSpPr>
        <p:grpSpPr>
          <a:xfrm>
            <a:off x="28550" y="5133969"/>
            <a:ext cx="9094048" cy="1724085"/>
            <a:chOff x="28544" y="3514688"/>
            <a:chExt cx="9094048" cy="1628800"/>
          </a:xfrm>
        </p:grpSpPr>
        <p:sp>
          <p:nvSpPr>
            <p:cNvPr id="685" name="Google Shape;685;g34f1450083b_0_1901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g34f1450083b_0_1901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g34f1450083b_0_1901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g34f1450083b_0_1901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g34f1450083b_0_1901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g34f1450083b_0_1901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g34f1450083b_0_1901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g34f1450083b_0_1901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g34f1450083b_0_1901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g34f1450083b_0_1901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g34f1450083b_0_1901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g34f1450083b_0_1901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g34f1450083b_0_1901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g34f1450083b_0_1901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g34f1450083b_0_1901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g34f1450083b_0_1901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g34f1450083b_0_1901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g34f1450083b_0_1901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g34f1450083b_0_1901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g34f1450083b_0_1901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g34f1450083b_0_1901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g34f1450083b_0_1901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g34f1450083b_0_1901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g34f1450083b_0_1901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g34f1450083b_0_1901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g34f1450083b_0_1901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g34f1450083b_0_1901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g34f1450083b_0_1901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g34f1450083b_0_1901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g34f1450083b_0_1901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g34f1450083b_0_1901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g34f1450083b_0_1901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g34f1450083b_0_1901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8" name="Google Shape;718;g34f1450083b_0_1901"/>
          <p:cNvGrpSpPr/>
          <p:nvPr/>
        </p:nvGrpSpPr>
        <p:grpSpPr>
          <a:xfrm>
            <a:off x="28550" y="5814526"/>
            <a:ext cx="9094048" cy="1043529"/>
            <a:chOff x="28544" y="4157632"/>
            <a:chExt cx="9094048" cy="985856"/>
          </a:xfrm>
        </p:grpSpPr>
        <p:sp>
          <p:nvSpPr>
            <p:cNvPr id="719" name="Google Shape;719;g34f1450083b_0_1901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g34f1450083b_0_1901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g34f1450083b_0_1901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g34f1450083b_0_1901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g34f1450083b_0_1901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g34f1450083b_0_1901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g34f1450083b_0_1901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g34f1450083b_0_1901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g34f1450083b_0_1901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g34f1450083b_0_1901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g34f1450083b_0_1901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g34f1450083b_0_1901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g34f1450083b_0_1901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g34f1450083b_0_1901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g34f1450083b_0_1901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g34f1450083b_0_1901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g34f1450083b_0_1901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g34f1450083b_0_1901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g34f1450083b_0_1901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g34f1450083b_0_1901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g34f1450083b_0_1901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g34f1450083b_0_1901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g34f1450083b_0_1901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g34f1450083b_0_1901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g34f1450083b_0_1901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g34f1450083b_0_1901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g34f1450083b_0_1901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g34f1450083b_0_1901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g34f1450083b_0_1901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g34f1450083b_0_1901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g34f1450083b_0_1901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g34f1450083b_0_1901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g34f1450083b_0_1901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g34f1450083b_0_1901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g34f1450083b_0_1901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g34f1450083b_0_1901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g34f1450083b_0_1901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g34f1450083b_0_1901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g34f1450083b_0_1901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g34f1450083b_0_1901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g34f1450083b_0_1901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g34f1450083b_0_1901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g34f1450083b_0_1901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g34f1450083b_0_1901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g34f1450083b_0_1901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g34f1450083b_0_1901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g34f1450083b_0_1901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g34f1450083b_0_1901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g34f1450083b_0_1901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g34f1450083b_0_1901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g34f1450083b_0_1901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g34f1450083b_0_1901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g34f1450083b_0_1901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g34f1450083b_0_1901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g34f1450083b_0_1901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g34f1450083b_0_1901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g34f1450083b_0_1901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g34f1450083b_0_1901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g34f1450083b_0_1901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g34f1450083b_0_1901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g34f1450083b_0_1901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g34f1450083b_0_1901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g34f1450083b_0_1901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g34f1450083b_0_1901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g34f1450083b_0_1901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g34f1450083b_0_1901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5" name="Google Shape;785;g34f1450083b_0_1901"/>
          <p:cNvSpPr/>
          <p:nvPr/>
        </p:nvSpPr>
        <p:spPr>
          <a:xfrm>
            <a:off x="0" y="4772000"/>
            <a:ext cx="9144000" cy="1724108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rame">
  <p:cSld name="BLANK_1"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34f1450083b_0_2005"/>
          <p:cNvSpPr/>
          <p:nvPr/>
        </p:nvSpPr>
        <p:spPr>
          <a:xfrm>
            <a:off x="-175" y="0"/>
            <a:ext cx="9144000" cy="6858000"/>
          </a:xfrm>
          <a:prstGeom prst="frame">
            <a:avLst>
              <a:gd fmla="val 5397" name="adj1"/>
            </a:avLst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g34f1450083b_0_2005"/>
          <p:cNvSpPr txBox="1"/>
          <p:nvPr>
            <p:ph idx="12" type="sldNum"/>
          </p:nvPr>
        </p:nvSpPr>
        <p:spPr>
          <a:xfrm>
            <a:off x="8586575" y="-15833"/>
            <a:ext cx="5574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34f1450083b_0_1456"/>
          <p:cNvSpPr/>
          <p:nvPr/>
        </p:nvSpPr>
        <p:spPr>
          <a:xfrm>
            <a:off x="-25" y="-1"/>
            <a:ext cx="9144000" cy="14517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g34f1450083b_0_1456"/>
          <p:cNvSpPr txBox="1"/>
          <p:nvPr>
            <p:ph idx="12" type="sldNum"/>
          </p:nvPr>
        </p:nvSpPr>
        <p:spPr>
          <a:xfrm>
            <a:off x="8586575" y="-15833"/>
            <a:ext cx="5574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" name="Google Shape;21;g34f1450083b_0_1456"/>
          <p:cNvGrpSpPr/>
          <p:nvPr/>
        </p:nvGrpSpPr>
        <p:grpSpPr>
          <a:xfrm>
            <a:off x="28550" y="5133969"/>
            <a:ext cx="9094048" cy="1724085"/>
            <a:chOff x="28544" y="3514688"/>
            <a:chExt cx="9094048" cy="1628800"/>
          </a:xfrm>
        </p:grpSpPr>
        <p:sp>
          <p:nvSpPr>
            <p:cNvPr id="22" name="Google Shape;22;g34f1450083b_0_1456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g34f1450083b_0_1456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g34f1450083b_0_1456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g34f1450083b_0_1456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g34f1450083b_0_1456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g34f1450083b_0_1456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g34f1450083b_0_1456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g34f1450083b_0_1456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g34f1450083b_0_1456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g34f1450083b_0_1456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g34f1450083b_0_1456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g34f1450083b_0_1456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g34f1450083b_0_1456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g34f1450083b_0_1456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g34f1450083b_0_1456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g34f1450083b_0_1456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g34f1450083b_0_1456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g34f1450083b_0_1456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g34f1450083b_0_1456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34f1450083b_0_1456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34f1450083b_0_1456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34f1450083b_0_1456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34f1450083b_0_1456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34f1450083b_0_1456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34f1450083b_0_1456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g34f1450083b_0_1456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g34f1450083b_0_1456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g34f1450083b_0_1456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34f1450083b_0_1456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g34f1450083b_0_1456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g34f1450083b_0_1456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g34f1450083b_0_1456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g34f1450083b_0_1456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" name="Google Shape;55;g34f1450083b_0_1456"/>
          <p:cNvGrpSpPr/>
          <p:nvPr/>
        </p:nvGrpSpPr>
        <p:grpSpPr>
          <a:xfrm>
            <a:off x="28550" y="5814526"/>
            <a:ext cx="9094048" cy="1043529"/>
            <a:chOff x="28544" y="4157632"/>
            <a:chExt cx="9094048" cy="985856"/>
          </a:xfrm>
        </p:grpSpPr>
        <p:sp>
          <p:nvSpPr>
            <p:cNvPr id="56" name="Google Shape;56;g34f1450083b_0_1456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g34f1450083b_0_1456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g34f1450083b_0_1456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g34f1450083b_0_1456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g34f1450083b_0_1456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g34f1450083b_0_1456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g34f1450083b_0_1456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g34f1450083b_0_1456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g34f1450083b_0_1456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34f1450083b_0_1456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g34f1450083b_0_1456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g34f1450083b_0_1456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g34f1450083b_0_1456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g34f1450083b_0_1456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g34f1450083b_0_1456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34f1450083b_0_1456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34f1450083b_0_1456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g34f1450083b_0_1456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g34f1450083b_0_1456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g34f1450083b_0_1456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g34f1450083b_0_1456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g34f1450083b_0_1456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34f1450083b_0_1456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34f1450083b_0_1456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34f1450083b_0_1456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34f1450083b_0_1456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34f1450083b_0_1456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34f1450083b_0_1456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34f1450083b_0_1456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34f1450083b_0_1456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34f1450083b_0_1456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34f1450083b_0_1456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34f1450083b_0_1456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34f1450083b_0_1456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34f1450083b_0_1456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34f1450083b_0_1456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34f1450083b_0_1456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34f1450083b_0_1456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34f1450083b_0_1456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g34f1450083b_0_1456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g34f1450083b_0_1456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g34f1450083b_0_1456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g34f1450083b_0_1456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34f1450083b_0_1456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34f1450083b_0_1456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34f1450083b_0_1456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34f1450083b_0_1456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g34f1450083b_0_1456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g34f1450083b_0_1456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34f1450083b_0_1456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34f1450083b_0_1456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g34f1450083b_0_1456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34f1450083b_0_1456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34f1450083b_0_1456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34f1450083b_0_1456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34f1450083b_0_1456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34f1450083b_0_1456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g34f1450083b_0_1456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34f1450083b_0_1456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34f1450083b_0_1456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34f1450083b_0_1456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34f1450083b_0_1456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34f1450083b_0_1456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34f1450083b_0_1456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34f1450083b_0_1456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34f1450083b_0_1456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g34f1450083b_0_1456"/>
          <p:cNvSpPr/>
          <p:nvPr/>
        </p:nvSpPr>
        <p:spPr>
          <a:xfrm>
            <a:off x="0" y="4772000"/>
            <a:ext cx="9144000" cy="1724108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34f1450083b_0_1456"/>
          <p:cNvSpPr txBox="1"/>
          <p:nvPr>
            <p:ph type="title"/>
          </p:nvPr>
        </p:nvSpPr>
        <p:spPr>
          <a:xfrm>
            <a:off x="739675" y="535000"/>
            <a:ext cx="76860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g34f1450083b_0_1456"/>
          <p:cNvSpPr txBox="1"/>
          <p:nvPr>
            <p:ph idx="1" type="body"/>
          </p:nvPr>
        </p:nvSpPr>
        <p:spPr>
          <a:xfrm>
            <a:off x="739680" y="1536703"/>
            <a:ext cx="7686000" cy="41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f1450083b_0_20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34f1450083b_0_20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g34f1450083b_0_20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g34f1450083b_0_20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g34f1450083b_0_20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f1450083b_0_1563"/>
          <p:cNvSpPr/>
          <p:nvPr/>
        </p:nvSpPr>
        <p:spPr>
          <a:xfrm>
            <a:off x="4985150" y="200"/>
            <a:ext cx="4158900" cy="68580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34f1450083b_0_1563"/>
          <p:cNvSpPr txBox="1"/>
          <p:nvPr>
            <p:ph idx="12" type="sldNum"/>
          </p:nvPr>
        </p:nvSpPr>
        <p:spPr>
          <a:xfrm>
            <a:off x="8586575" y="-15833"/>
            <a:ext cx="5574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g34f1450083b_0_1563"/>
          <p:cNvSpPr txBox="1"/>
          <p:nvPr>
            <p:ph type="title"/>
          </p:nvPr>
        </p:nvSpPr>
        <p:spPr>
          <a:xfrm>
            <a:off x="452724" y="827894"/>
            <a:ext cx="39852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g34f1450083b_0_1563"/>
          <p:cNvSpPr txBox="1"/>
          <p:nvPr>
            <p:ph idx="1" type="body"/>
          </p:nvPr>
        </p:nvSpPr>
        <p:spPr>
          <a:xfrm>
            <a:off x="452727" y="1883571"/>
            <a:ext cx="3985200" cy="41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f1450083b_0_1243"/>
          <p:cNvSpPr txBox="1"/>
          <p:nvPr>
            <p:ph type="ctrTitle"/>
          </p:nvPr>
        </p:nvSpPr>
        <p:spPr>
          <a:xfrm>
            <a:off x="696525" y="1089721"/>
            <a:ext cx="7729200" cy="27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38" name="Google Shape;138;g34f1450083b_0_1243"/>
          <p:cNvGrpSpPr/>
          <p:nvPr/>
        </p:nvGrpSpPr>
        <p:grpSpPr>
          <a:xfrm>
            <a:off x="28550" y="2929135"/>
            <a:ext cx="9094048" cy="3929154"/>
            <a:chOff x="28544" y="3514688"/>
            <a:chExt cx="9094048" cy="1628800"/>
          </a:xfrm>
        </p:grpSpPr>
        <p:sp>
          <p:nvSpPr>
            <p:cNvPr id="139" name="Google Shape;139;g34f1450083b_0_124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34f1450083b_0_124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34f1450083b_0_124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g34f1450083b_0_124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g34f1450083b_0_124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34f1450083b_0_124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g34f1450083b_0_124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g34f1450083b_0_124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g34f1450083b_0_124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g34f1450083b_0_124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g34f1450083b_0_124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34f1450083b_0_124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34f1450083b_0_124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34f1450083b_0_124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34f1450083b_0_124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34f1450083b_0_124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34f1450083b_0_124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34f1450083b_0_124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34f1450083b_0_124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34f1450083b_0_124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34f1450083b_0_124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g34f1450083b_0_124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34f1450083b_0_124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g34f1450083b_0_124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g34f1450083b_0_124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34f1450083b_0_124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34f1450083b_0_124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34f1450083b_0_124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34f1450083b_0_124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g34f1450083b_0_124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g34f1450083b_0_124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34f1450083b_0_124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g34f1450083b_0_124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" name="Google Shape;172;g34f1450083b_0_1243"/>
          <p:cNvGrpSpPr/>
          <p:nvPr/>
        </p:nvGrpSpPr>
        <p:grpSpPr>
          <a:xfrm>
            <a:off x="28550" y="4480109"/>
            <a:ext cx="9094048" cy="2378180"/>
            <a:chOff x="28544" y="4157632"/>
            <a:chExt cx="9094048" cy="985856"/>
          </a:xfrm>
        </p:grpSpPr>
        <p:sp>
          <p:nvSpPr>
            <p:cNvPr id="173" name="Google Shape;173;g34f1450083b_0_124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34f1450083b_0_124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34f1450083b_0_124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34f1450083b_0_124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34f1450083b_0_124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34f1450083b_0_124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34f1450083b_0_124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34f1450083b_0_124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34f1450083b_0_124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34f1450083b_0_124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34f1450083b_0_124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34f1450083b_0_124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g34f1450083b_0_124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34f1450083b_0_124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g34f1450083b_0_124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g34f1450083b_0_124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g34f1450083b_0_124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g34f1450083b_0_124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34f1450083b_0_124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g34f1450083b_0_124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g34f1450083b_0_124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g34f1450083b_0_124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g34f1450083b_0_124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g34f1450083b_0_124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g34f1450083b_0_124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34f1450083b_0_124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34f1450083b_0_124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g34f1450083b_0_124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g34f1450083b_0_124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g34f1450083b_0_124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34f1450083b_0_124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g34f1450083b_0_124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34f1450083b_0_124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34f1450083b_0_124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34f1450083b_0_124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34f1450083b_0_124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34f1450083b_0_124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g34f1450083b_0_124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g34f1450083b_0_124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34f1450083b_0_124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g34f1450083b_0_124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g34f1450083b_0_124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g34f1450083b_0_124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g34f1450083b_0_124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g34f1450083b_0_124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g34f1450083b_0_124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g34f1450083b_0_124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g34f1450083b_0_124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g34f1450083b_0_124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34f1450083b_0_124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34f1450083b_0_124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34f1450083b_0_124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34f1450083b_0_124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34f1450083b_0_124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34f1450083b_0_124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g34f1450083b_0_124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g34f1450083b_0_124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g34f1450083b_0_124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g34f1450083b_0_124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g34f1450083b_0_124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34f1450083b_0_124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g34f1450083b_0_124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g34f1450083b_0_124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g34f1450083b_0_124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g34f1450083b_0_124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g34f1450083b_0_124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g34f1450083b_0_1243"/>
          <p:cNvSpPr/>
          <p:nvPr/>
        </p:nvSpPr>
        <p:spPr>
          <a:xfrm>
            <a:off x="0" y="2973317"/>
            <a:ext cx="9144000" cy="1724108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465573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4f1450083b_0_1347"/>
          <p:cNvSpPr txBox="1"/>
          <p:nvPr>
            <p:ph type="ctrTitle"/>
          </p:nvPr>
        </p:nvSpPr>
        <p:spPr>
          <a:xfrm>
            <a:off x="448270" y="8919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2" name="Google Shape;242;g34f1450083b_0_1347"/>
          <p:cNvSpPr txBox="1"/>
          <p:nvPr>
            <p:ph idx="1" type="subTitle"/>
          </p:nvPr>
        </p:nvSpPr>
        <p:spPr>
          <a:xfrm>
            <a:off x="448270" y="2113513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243" name="Google Shape;243;g34f1450083b_0_1347"/>
          <p:cNvGrpSpPr/>
          <p:nvPr/>
        </p:nvGrpSpPr>
        <p:grpSpPr>
          <a:xfrm>
            <a:off x="28550" y="2929135"/>
            <a:ext cx="9094048" cy="3929154"/>
            <a:chOff x="28544" y="3514688"/>
            <a:chExt cx="9094048" cy="1628800"/>
          </a:xfrm>
        </p:grpSpPr>
        <p:sp>
          <p:nvSpPr>
            <p:cNvPr id="244" name="Google Shape;244;g34f1450083b_0_134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34f1450083b_0_134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g34f1450083b_0_134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g34f1450083b_0_134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g34f1450083b_0_134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34f1450083b_0_134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34f1450083b_0_134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34f1450083b_0_134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34f1450083b_0_134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g34f1450083b_0_134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34f1450083b_0_134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34f1450083b_0_134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g34f1450083b_0_134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g34f1450083b_0_134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g34f1450083b_0_134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34f1450083b_0_134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34f1450083b_0_134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34f1450083b_0_134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g34f1450083b_0_134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g34f1450083b_0_134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g34f1450083b_0_134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g34f1450083b_0_134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g34f1450083b_0_134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34f1450083b_0_134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34f1450083b_0_134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34f1450083b_0_134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34f1450083b_0_134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34f1450083b_0_134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34f1450083b_0_134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34f1450083b_0_134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34f1450083b_0_134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34f1450083b_0_134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g34f1450083b_0_134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" name="Google Shape;277;g34f1450083b_0_1347"/>
          <p:cNvGrpSpPr/>
          <p:nvPr/>
        </p:nvGrpSpPr>
        <p:grpSpPr>
          <a:xfrm>
            <a:off x="28550" y="4480109"/>
            <a:ext cx="9094048" cy="2378180"/>
            <a:chOff x="28544" y="4157632"/>
            <a:chExt cx="9094048" cy="985856"/>
          </a:xfrm>
        </p:grpSpPr>
        <p:sp>
          <p:nvSpPr>
            <p:cNvPr id="278" name="Google Shape;278;g34f1450083b_0_134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g34f1450083b_0_134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g34f1450083b_0_134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g34f1450083b_0_134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g34f1450083b_0_134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34f1450083b_0_134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g34f1450083b_0_134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g34f1450083b_0_134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g34f1450083b_0_134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34f1450083b_0_134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34f1450083b_0_134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34f1450083b_0_134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34f1450083b_0_134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34f1450083b_0_134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34f1450083b_0_134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34f1450083b_0_134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34f1450083b_0_134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g34f1450083b_0_134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g34f1450083b_0_134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34f1450083b_0_134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34f1450083b_0_134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34f1450083b_0_134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34f1450083b_0_134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34f1450083b_0_134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34f1450083b_0_134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34f1450083b_0_134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34f1450083b_0_134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g34f1450083b_0_134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g34f1450083b_0_134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g34f1450083b_0_134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g34f1450083b_0_134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g34f1450083b_0_134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g34f1450083b_0_134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g34f1450083b_0_134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g34f1450083b_0_134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g34f1450083b_0_134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g34f1450083b_0_134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g34f1450083b_0_134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g34f1450083b_0_134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g34f1450083b_0_134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34f1450083b_0_134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g34f1450083b_0_134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g34f1450083b_0_134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g34f1450083b_0_134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g34f1450083b_0_134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g34f1450083b_0_134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g34f1450083b_0_134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g34f1450083b_0_134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g34f1450083b_0_134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g34f1450083b_0_134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g34f1450083b_0_134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g34f1450083b_0_134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g34f1450083b_0_134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g34f1450083b_0_134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g34f1450083b_0_134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g34f1450083b_0_134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g34f1450083b_0_134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g34f1450083b_0_134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g34f1450083b_0_134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g34f1450083b_0_134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g34f1450083b_0_134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g34f1450083b_0_134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g34f1450083b_0_134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g34f1450083b_0_134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g34f1450083b_0_134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g34f1450083b_0_134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4f1450083b_0_1451"/>
          <p:cNvSpPr/>
          <p:nvPr/>
        </p:nvSpPr>
        <p:spPr>
          <a:xfrm flipH="1" rot="10800000">
            <a:off x="-25" y="1439100"/>
            <a:ext cx="9144000" cy="54189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34f1450083b_0_1451"/>
          <p:cNvSpPr txBox="1"/>
          <p:nvPr>
            <p:ph idx="1" type="body"/>
          </p:nvPr>
        </p:nvSpPr>
        <p:spPr>
          <a:xfrm>
            <a:off x="1669850" y="2476000"/>
            <a:ext cx="5804400" cy="3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347" name="Google Shape;347;g34f1450083b_0_1451"/>
          <p:cNvSpPr txBox="1"/>
          <p:nvPr>
            <p:ph idx="12" type="sldNum"/>
          </p:nvPr>
        </p:nvSpPr>
        <p:spPr>
          <a:xfrm>
            <a:off x="8586575" y="-15833"/>
            <a:ext cx="5574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8" name="Google Shape;348;g34f1450083b_0_1451"/>
          <p:cNvSpPr/>
          <p:nvPr/>
        </p:nvSpPr>
        <p:spPr>
          <a:xfrm>
            <a:off x="0" y="534917"/>
            <a:ext cx="9144000" cy="1724108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4f1450083b_0_1568"/>
          <p:cNvSpPr/>
          <p:nvPr/>
        </p:nvSpPr>
        <p:spPr>
          <a:xfrm>
            <a:off x="-25" y="-1"/>
            <a:ext cx="9144000" cy="14517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1" name="Google Shape;351;g34f1450083b_0_1568"/>
          <p:cNvGrpSpPr/>
          <p:nvPr/>
        </p:nvGrpSpPr>
        <p:grpSpPr>
          <a:xfrm>
            <a:off x="28550" y="5133969"/>
            <a:ext cx="9094048" cy="1724085"/>
            <a:chOff x="28544" y="3514688"/>
            <a:chExt cx="9094048" cy="1628800"/>
          </a:xfrm>
        </p:grpSpPr>
        <p:sp>
          <p:nvSpPr>
            <p:cNvPr id="352" name="Google Shape;352;g34f1450083b_0_1568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g34f1450083b_0_1568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g34f1450083b_0_1568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g34f1450083b_0_1568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g34f1450083b_0_1568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g34f1450083b_0_1568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g34f1450083b_0_1568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g34f1450083b_0_1568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g34f1450083b_0_1568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g34f1450083b_0_1568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g34f1450083b_0_1568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g34f1450083b_0_1568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g34f1450083b_0_1568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g34f1450083b_0_1568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g34f1450083b_0_1568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g34f1450083b_0_1568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g34f1450083b_0_1568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g34f1450083b_0_1568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g34f1450083b_0_1568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g34f1450083b_0_1568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g34f1450083b_0_1568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g34f1450083b_0_1568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g34f1450083b_0_1568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g34f1450083b_0_1568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g34f1450083b_0_1568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g34f1450083b_0_1568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g34f1450083b_0_1568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g34f1450083b_0_1568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g34f1450083b_0_1568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g34f1450083b_0_1568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g34f1450083b_0_1568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g34f1450083b_0_1568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g34f1450083b_0_1568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5" name="Google Shape;385;g34f1450083b_0_1568"/>
          <p:cNvGrpSpPr/>
          <p:nvPr/>
        </p:nvGrpSpPr>
        <p:grpSpPr>
          <a:xfrm>
            <a:off x="28550" y="5814526"/>
            <a:ext cx="9094048" cy="1043529"/>
            <a:chOff x="28544" y="4157632"/>
            <a:chExt cx="9094048" cy="985856"/>
          </a:xfrm>
        </p:grpSpPr>
        <p:sp>
          <p:nvSpPr>
            <p:cNvPr id="386" name="Google Shape;386;g34f1450083b_0_1568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g34f1450083b_0_1568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g34f1450083b_0_1568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g34f1450083b_0_1568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g34f1450083b_0_1568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g34f1450083b_0_1568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g34f1450083b_0_1568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g34f1450083b_0_1568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g34f1450083b_0_1568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g34f1450083b_0_1568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g34f1450083b_0_1568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g34f1450083b_0_1568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g34f1450083b_0_1568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g34f1450083b_0_1568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g34f1450083b_0_1568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g34f1450083b_0_1568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g34f1450083b_0_1568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g34f1450083b_0_1568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g34f1450083b_0_1568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g34f1450083b_0_1568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g34f1450083b_0_1568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g34f1450083b_0_1568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g34f1450083b_0_1568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g34f1450083b_0_1568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g34f1450083b_0_1568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g34f1450083b_0_1568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g34f1450083b_0_1568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g34f1450083b_0_1568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g34f1450083b_0_1568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g34f1450083b_0_1568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g34f1450083b_0_1568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g34f1450083b_0_1568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g34f1450083b_0_1568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g34f1450083b_0_1568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g34f1450083b_0_1568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g34f1450083b_0_1568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g34f1450083b_0_1568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g34f1450083b_0_1568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g34f1450083b_0_1568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g34f1450083b_0_1568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g34f1450083b_0_1568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g34f1450083b_0_1568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g34f1450083b_0_1568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g34f1450083b_0_1568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g34f1450083b_0_1568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g34f1450083b_0_1568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g34f1450083b_0_1568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g34f1450083b_0_1568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g34f1450083b_0_1568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g34f1450083b_0_1568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g34f1450083b_0_1568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g34f1450083b_0_1568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g34f1450083b_0_1568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g34f1450083b_0_1568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g34f1450083b_0_1568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g34f1450083b_0_1568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g34f1450083b_0_1568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g34f1450083b_0_1568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g34f1450083b_0_1568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g34f1450083b_0_1568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g34f1450083b_0_1568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g34f1450083b_0_1568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g34f1450083b_0_1568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g34f1450083b_0_1568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g34f1450083b_0_1568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g34f1450083b_0_1568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g34f1450083b_0_1568"/>
          <p:cNvSpPr/>
          <p:nvPr/>
        </p:nvSpPr>
        <p:spPr>
          <a:xfrm>
            <a:off x="0" y="4772000"/>
            <a:ext cx="9144000" cy="1724108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34f1450083b_0_1568"/>
          <p:cNvSpPr txBox="1"/>
          <p:nvPr>
            <p:ph type="title"/>
          </p:nvPr>
        </p:nvSpPr>
        <p:spPr>
          <a:xfrm>
            <a:off x="739675" y="535000"/>
            <a:ext cx="76860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4" name="Google Shape;454;g34f1450083b_0_1568"/>
          <p:cNvSpPr txBox="1"/>
          <p:nvPr>
            <p:ph idx="1" type="body"/>
          </p:nvPr>
        </p:nvSpPr>
        <p:spPr>
          <a:xfrm>
            <a:off x="739675" y="1624013"/>
            <a:ext cx="3730800" cy="3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55" name="Google Shape;455;g34f1450083b_0_1568"/>
          <p:cNvSpPr txBox="1"/>
          <p:nvPr>
            <p:ph idx="2" type="body"/>
          </p:nvPr>
        </p:nvSpPr>
        <p:spPr>
          <a:xfrm>
            <a:off x="4694997" y="1624013"/>
            <a:ext cx="3730800" cy="3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56" name="Google Shape;456;g34f1450083b_0_1568"/>
          <p:cNvSpPr txBox="1"/>
          <p:nvPr>
            <p:ph idx="12" type="sldNum"/>
          </p:nvPr>
        </p:nvSpPr>
        <p:spPr>
          <a:xfrm>
            <a:off x="8586575" y="-15833"/>
            <a:ext cx="5574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4f1450083b_0_1676"/>
          <p:cNvSpPr/>
          <p:nvPr/>
        </p:nvSpPr>
        <p:spPr>
          <a:xfrm>
            <a:off x="-25" y="-1"/>
            <a:ext cx="9144000" cy="14517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9" name="Google Shape;459;g34f1450083b_0_1676"/>
          <p:cNvGrpSpPr/>
          <p:nvPr/>
        </p:nvGrpSpPr>
        <p:grpSpPr>
          <a:xfrm>
            <a:off x="28550" y="5133969"/>
            <a:ext cx="9094048" cy="1724085"/>
            <a:chOff x="28544" y="3514688"/>
            <a:chExt cx="9094048" cy="1628800"/>
          </a:xfrm>
        </p:grpSpPr>
        <p:sp>
          <p:nvSpPr>
            <p:cNvPr id="460" name="Google Shape;460;g34f1450083b_0_1676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g34f1450083b_0_1676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g34f1450083b_0_1676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g34f1450083b_0_1676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g34f1450083b_0_1676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g34f1450083b_0_1676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g34f1450083b_0_1676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g34f1450083b_0_1676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g34f1450083b_0_1676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g34f1450083b_0_1676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g34f1450083b_0_1676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g34f1450083b_0_1676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g34f1450083b_0_1676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g34f1450083b_0_1676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g34f1450083b_0_1676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g34f1450083b_0_1676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g34f1450083b_0_1676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g34f1450083b_0_1676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g34f1450083b_0_1676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g34f1450083b_0_1676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g34f1450083b_0_1676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g34f1450083b_0_1676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g34f1450083b_0_1676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g34f1450083b_0_1676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g34f1450083b_0_1676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g34f1450083b_0_1676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g34f1450083b_0_1676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g34f1450083b_0_1676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g34f1450083b_0_1676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g34f1450083b_0_1676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g34f1450083b_0_1676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g34f1450083b_0_1676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g34f1450083b_0_1676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3" name="Google Shape;493;g34f1450083b_0_1676"/>
          <p:cNvGrpSpPr/>
          <p:nvPr/>
        </p:nvGrpSpPr>
        <p:grpSpPr>
          <a:xfrm>
            <a:off x="28550" y="5814526"/>
            <a:ext cx="9094048" cy="1043529"/>
            <a:chOff x="28544" y="4157632"/>
            <a:chExt cx="9094048" cy="985856"/>
          </a:xfrm>
        </p:grpSpPr>
        <p:sp>
          <p:nvSpPr>
            <p:cNvPr id="494" name="Google Shape;494;g34f1450083b_0_1676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g34f1450083b_0_1676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g34f1450083b_0_1676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g34f1450083b_0_1676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g34f1450083b_0_1676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g34f1450083b_0_1676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g34f1450083b_0_1676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g34f1450083b_0_1676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g34f1450083b_0_1676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g34f1450083b_0_1676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g34f1450083b_0_1676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g34f1450083b_0_1676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g34f1450083b_0_1676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g34f1450083b_0_1676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g34f1450083b_0_1676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g34f1450083b_0_1676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g34f1450083b_0_1676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g34f1450083b_0_1676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g34f1450083b_0_1676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g34f1450083b_0_1676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g34f1450083b_0_1676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g34f1450083b_0_1676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g34f1450083b_0_1676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g34f1450083b_0_1676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g34f1450083b_0_1676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g34f1450083b_0_1676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g34f1450083b_0_1676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g34f1450083b_0_1676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g34f1450083b_0_1676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g34f1450083b_0_1676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g34f1450083b_0_1676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g34f1450083b_0_1676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g34f1450083b_0_1676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g34f1450083b_0_1676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g34f1450083b_0_1676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g34f1450083b_0_1676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g34f1450083b_0_1676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g34f1450083b_0_1676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g34f1450083b_0_1676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g34f1450083b_0_1676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g34f1450083b_0_1676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g34f1450083b_0_1676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g34f1450083b_0_1676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g34f1450083b_0_1676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g34f1450083b_0_1676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g34f1450083b_0_1676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g34f1450083b_0_1676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g34f1450083b_0_1676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g34f1450083b_0_1676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g34f1450083b_0_1676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g34f1450083b_0_1676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g34f1450083b_0_1676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g34f1450083b_0_1676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g34f1450083b_0_1676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g34f1450083b_0_1676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g34f1450083b_0_1676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g34f1450083b_0_1676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g34f1450083b_0_1676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g34f1450083b_0_1676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g34f1450083b_0_1676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g34f1450083b_0_1676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g34f1450083b_0_1676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g34f1450083b_0_1676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g34f1450083b_0_1676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g34f1450083b_0_1676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g34f1450083b_0_1676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0" name="Google Shape;560;g34f1450083b_0_1676"/>
          <p:cNvSpPr/>
          <p:nvPr/>
        </p:nvSpPr>
        <p:spPr>
          <a:xfrm>
            <a:off x="0" y="4772000"/>
            <a:ext cx="9144000" cy="1724108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g34f1450083b_0_1676"/>
          <p:cNvSpPr txBox="1"/>
          <p:nvPr>
            <p:ph type="title"/>
          </p:nvPr>
        </p:nvSpPr>
        <p:spPr>
          <a:xfrm>
            <a:off x="739675" y="535000"/>
            <a:ext cx="76860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2" name="Google Shape;562;g34f1450083b_0_1676"/>
          <p:cNvSpPr txBox="1"/>
          <p:nvPr>
            <p:ph idx="1" type="body"/>
          </p:nvPr>
        </p:nvSpPr>
        <p:spPr>
          <a:xfrm>
            <a:off x="739675" y="1647831"/>
            <a:ext cx="2477400" cy="3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63" name="Google Shape;563;g34f1450083b_0_1676"/>
          <p:cNvSpPr txBox="1"/>
          <p:nvPr>
            <p:ph idx="2" type="body"/>
          </p:nvPr>
        </p:nvSpPr>
        <p:spPr>
          <a:xfrm>
            <a:off x="3344038" y="1647831"/>
            <a:ext cx="2477400" cy="3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64" name="Google Shape;564;g34f1450083b_0_1676"/>
          <p:cNvSpPr txBox="1"/>
          <p:nvPr>
            <p:ph idx="3" type="body"/>
          </p:nvPr>
        </p:nvSpPr>
        <p:spPr>
          <a:xfrm>
            <a:off x="5948402" y="1647831"/>
            <a:ext cx="2477400" cy="3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65" name="Google Shape;565;g34f1450083b_0_1676"/>
          <p:cNvSpPr txBox="1"/>
          <p:nvPr>
            <p:ph idx="12" type="sldNum"/>
          </p:nvPr>
        </p:nvSpPr>
        <p:spPr>
          <a:xfrm>
            <a:off x="8586575" y="-15833"/>
            <a:ext cx="5574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4f1450083b_0_1238"/>
          <p:cNvSpPr/>
          <p:nvPr/>
        </p:nvSpPr>
        <p:spPr>
          <a:xfrm>
            <a:off x="0" y="0"/>
            <a:ext cx="9144000" cy="685811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g34f1450083b_0_1238"/>
          <p:cNvSpPr txBox="1"/>
          <p:nvPr>
            <p:ph type="title"/>
          </p:nvPr>
        </p:nvSpPr>
        <p:spPr>
          <a:xfrm>
            <a:off x="739675" y="535000"/>
            <a:ext cx="76860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Google Shape;8;g34f1450083b_0_1238"/>
          <p:cNvSpPr txBox="1"/>
          <p:nvPr>
            <p:ph idx="1" type="body"/>
          </p:nvPr>
        </p:nvSpPr>
        <p:spPr>
          <a:xfrm>
            <a:off x="739680" y="1536703"/>
            <a:ext cx="7686000" cy="41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Google Shape;9;g34f1450083b_0_1238"/>
          <p:cNvSpPr txBox="1"/>
          <p:nvPr>
            <p:ph idx="12" type="sldNum"/>
          </p:nvPr>
        </p:nvSpPr>
        <p:spPr>
          <a:xfrm>
            <a:off x="8586575" y="-15833"/>
            <a:ext cx="5574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34f1450083b_0_2022"/>
          <p:cNvSpPr txBox="1"/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SmartTick: </a:t>
            </a:r>
            <a:endParaRPr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Obscure Stock Analysis</a:t>
            </a:r>
            <a:endParaRPr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794" name="Google Shape;794;g34f1450083b_0_2022"/>
          <p:cNvSpPr txBox="1"/>
          <p:nvPr>
            <p:ph idx="1" type="subTitle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rPr lang="en-US"/>
              <a:t>6/10/2025</a:t>
            </a:r>
            <a:endParaRPr/>
          </a:p>
        </p:txBody>
      </p:sp>
      <p:sp>
        <p:nvSpPr>
          <p:cNvPr id="795" name="Google Shape;795;g34f1450083b_0_2022"/>
          <p:cNvSpPr txBox="1"/>
          <p:nvPr/>
        </p:nvSpPr>
        <p:spPr>
          <a:xfrm>
            <a:off x="951300" y="4920700"/>
            <a:ext cx="72414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Rudy Chavez, Greg Grigorian, Jonathan Guité, Antonio Duran-Ramos, Rithvik Mungara, Joey Lee</a:t>
            </a:r>
            <a:endParaRPr sz="24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36196a6452f_2_15"/>
          <p:cNvSpPr txBox="1"/>
          <p:nvPr>
            <p:ph type="title"/>
          </p:nvPr>
        </p:nvSpPr>
        <p:spPr>
          <a:xfrm>
            <a:off x="452724" y="827894"/>
            <a:ext cx="39852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800"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Technologies</a:t>
            </a:r>
            <a:endParaRPr sz="3800"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850" name="Google Shape;850;g36196a6452f_2_15"/>
          <p:cNvSpPr txBox="1"/>
          <p:nvPr>
            <p:ph idx="1" type="body"/>
          </p:nvPr>
        </p:nvSpPr>
        <p:spPr>
          <a:xfrm>
            <a:off x="452725" y="1883575"/>
            <a:ext cx="4424100" cy="41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300">
              <a:latin typeface="PT Serif"/>
              <a:ea typeface="PT Serif"/>
              <a:cs typeface="PT Serif"/>
              <a:sym typeface="PT Serif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▫"/>
            </a:pPr>
            <a:r>
              <a:rPr lang="en-US" sz="3000"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Frontend:</a:t>
            </a:r>
            <a:r>
              <a:rPr lang="en-US" sz="3000"/>
              <a:t> </a:t>
            </a:r>
            <a:r>
              <a:rPr lang="en-US" sz="3000">
                <a:latin typeface="Titillium Web Light"/>
                <a:ea typeface="Titillium Web Light"/>
                <a:cs typeface="Titillium Web Light"/>
                <a:sym typeface="Titillium Web Light"/>
              </a:rPr>
              <a:t>React JS</a:t>
            </a:r>
            <a:endParaRPr sz="30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▫"/>
            </a:pPr>
            <a:r>
              <a:rPr lang="en-US" sz="3000"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Backend:</a:t>
            </a:r>
            <a:r>
              <a:rPr lang="en-US" sz="3000"/>
              <a:t> </a:t>
            </a:r>
            <a:r>
              <a:rPr lang="en-US" sz="3000">
                <a:latin typeface="Titillium Web Light"/>
                <a:ea typeface="Titillium Web Light"/>
                <a:cs typeface="Titillium Web Light"/>
                <a:sym typeface="Titillium Web Light"/>
              </a:rPr>
              <a:t>Flask</a:t>
            </a:r>
            <a:endParaRPr sz="30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▫"/>
            </a:pPr>
            <a:r>
              <a:rPr lang="en-US" sz="3000"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Database:</a:t>
            </a:r>
            <a:r>
              <a:rPr lang="en-US" sz="3000"/>
              <a:t> </a:t>
            </a:r>
            <a:r>
              <a:rPr lang="en-US" sz="3000">
                <a:latin typeface="Titillium Web Light"/>
                <a:ea typeface="Titillium Web Light"/>
                <a:cs typeface="Titillium Web Light"/>
                <a:sym typeface="Titillium Web Light"/>
              </a:rPr>
              <a:t>PostgreSQL</a:t>
            </a:r>
            <a:endParaRPr sz="3000"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▫"/>
            </a:pPr>
            <a:r>
              <a:rPr lang="en-US" sz="3000"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Environment:</a:t>
            </a:r>
            <a:r>
              <a:rPr lang="en-US" sz="3000"/>
              <a:t> </a:t>
            </a:r>
            <a:r>
              <a:rPr lang="en-US" sz="3000">
                <a:latin typeface="Titillium Web Light"/>
                <a:ea typeface="Titillium Web Light"/>
                <a:cs typeface="Titillium Web Light"/>
                <a:sym typeface="Titillium Web Light"/>
              </a:rPr>
              <a:t>Docker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851" name="Google Shape;851;g36196a6452f_2_15"/>
          <p:cNvPicPr preferRelativeResize="0"/>
          <p:nvPr/>
        </p:nvPicPr>
        <p:blipFill rotWithShape="1">
          <a:blip r:embed="rId3">
            <a:alphaModFix/>
          </a:blip>
          <a:srcRect b="8700" l="0" r="0" t="-8700"/>
          <a:stretch/>
        </p:blipFill>
        <p:spPr>
          <a:xfrm>
            <a:off x="4943050" y="2573512"/>
            <a:ext cx="4018751" cy="183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g36196a6452f_2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3925" y="4600699"/>
            <a:ext cx="3545750" cy="16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Google Shape;853;g36196a6452f_2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3050" y="827900"/>
            <a:ext cx="2053650" cy="1451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" name="Google Shape;854;g36196a6452f_2_15" title="4373190_docker_logo_logos_icon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62925" y="1108075"/>
            <a:ext cx="1746749" cy="174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35fd0f99edf_0_841"/>
          <p:cNvSpPr txBox="1"/>
          <p:nvPr>
            <p:ph type="title"/>
          </p:nvPr>
        </p:nvSpPr>
        <p:spPr>
          <a:xfrm>
            <a:off x="5334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00"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Architecture</a:t>
            </a:r>
            <a:endParaRPr sz="4200"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35fd0f99edf_0_836"/>
          <p:cNvSpPr txBox="1"/>
          <p:nvPr>
            <p:ph idx="1" type="body"/>
          </p:nvPr>
        </p:nvSpPr>
        <p:spPr>
          <a:xfrm>
            <a:off x="739680" y="1536703"/>
            <a:ext cx="7686000" cy="41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/>
              <a:t>Scrum board: Notion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US"/>
              <a:t>Scrum meetings in person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US"/>
              <a:t>Communication over Discord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US"/>
              <a:t>Github Feature Branches + Pull Requests</a:t>
            </a:r>
            <a:endParaRPr/>
          </a:p>
        </p:txBody>
      </p:sp>
      <p:sp>
        <p:nvSpPr>
          <p:cNvPr id="865" name="Google Shape;865;g35fd0f99edf_0_836"/>
          <p:cNvSpPr txBox="1"/>
          <p:nvPr>
            <p:ph type="title"/>
          </p:nvPr>
        </p:nvSpPr>
        <p:spPr>
          <a:xfrm>
            <a:off x="739675" y="535000"/>
            <a:ext cx="76860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800"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Project Management Techniques</a:t>
            </a:r>
            <a:endParaRPr sz="3800"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35fd0f99edf_0_814"/>
          <p:cNvSpPr txBox="1"/>
          <p:nvPr>
            <p:ph idx="1" type="body"/>
          </p:nvPr>
        </p:nvSpPr>
        <p:spPr>
          <a:xfrm>
            <a:off x="739675" y="1624013"/>
            <a:ext cx="3730800" cy="3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3000"/>
              <a:t>Enjoyed</a:t>
            </a:r>
            <a:endParaRPr b="1" sz="3000"/>
          </a:p>
          <a:p>
            <a:pPr indent="-3683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▫"/>
            </a:pPr>
            <a:r>
              <a:rPr lang="en-US" sz="2200"/>
              <a:t>Learning about full-stack development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</a:pPr>
            <a:r>
              <a:rPr lang="en-US" sz="2200"/>
              <a:t>Having clear short term goals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</a:pPr>
            <a:r>
              <a:rPr lang="en-US" sz="2200"/>
              <a:t>Transparency with the team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71" name="Google Shape;871;g35fd0f99edf_0_814"/>
          <p:cNvSpPr txBox="1"/>
          <p:nvPr>
            <p:ph type="title"/>
          </p:nvPr>
        </p:nvSpPr>
        <p:spPr>
          <a:xfrm>
            <a:off x="739675" y="535000"/>
            <a:ext cx="76860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800"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Things we</a:t>
            </a:r>
            <a:endParaRPr sz="3800"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872" name="Google Shape;872;g35fd0f99edf_0_814"/>
          <p:cNvSpPr txBox="1"/>
          <p:nvPr>
            <p:ph idx="2" type="body"/>
          </p:nvPr>
        </p:nvSpPr>
        <p:spPr>
          <a:xfrm>
            <a:off x="4694997" y="1624013"/>
            <a:ext cx="3730800" cy="3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3000"/>
              <a:t>Didn’t Enjoy</a:t>
            </a:r>
            <a:endParaRPr b="1" sz="3000"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▫"/>
            </a:pPr>
            <a:r>
              <a:rPr lang="en-US" sz="2200"/>
              <a:t>Lengthy planning before starting development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▫"/>
            </a:pPr>
            <a:r>
              <a:rPr lang="en-US" sz="2200"/>
              <a:t>Creating extensive documentation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▫"/>
            </a:pPr>
            <a:r>
              <a:rPr lang="en-US" sz="2200"/>
              <a:t>Pressure of timed sprints</a:t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36195911a97_0_16"/>
          <p:cNvSpPr txBox="1"/>
          <p:nvPr>
            <p:ph idx="1" type="body"/>
          </p:nvPr>
        </p:nvSpPr>
        <p:spPr>
          <a:xfrm>
            <a:off x="739675" y="1624013"/>
            <a:ext cx="3730800" cy="3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3000"/>
              <a:t>What Worked</a:t>
            </a:r>
            <a:endParaRPr b="1" sz="3000"/>
          </a:p>
          <a:p>
            <a:pPr indent="-374650" lvl="0" marL="4000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300"/>
              <a:buChar char="▫"/>
            </a:pPr>
            <a:r>
              <a:rPr lang="en-US" sz="2300">
                <a:solidFill>
                  <a:schemeClr val="lt1"/>
                </a:solidFill>
              </a:rPr>
              <a:t>Sprint planning and task assignment</a:t>
            </a:r>
            <a:endParaRPr sz="2300">
              <a:solidFill>
                <a:schemeClr val="lt1"/>
              </a:solidFill>
            </a:endParaRPr>
          </a:p>
          <a:p>
            <a:pPr indent="-374650" lvl="0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300"/>
              <a:buChar char="▫"/>
            </a:pPr>
            <a:r>
              <a:rPr lang="en-US" sz="2300">
                <a:solidFill>
                  <a:schemeClr val="lt1"/>
                </a:solidFill>
              </a:rPr>
              <a:t>Collaboration on pull requests</a:t>
            </a:r>
            <a:endParaRPr sz="2300">
              <a:solidFill>
                <a:schemeClr val="lt1"/>
              </a:solidFill>
            </a:endParaRPr>
          </a:p>
          <a:p>
            <a:pPr indent="-374650" lvl="0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300"/>
              <a:buChar char="▫"/>
            </a:pPr>
            <a:r>
              <a:rPr lang="en-US" sz="2300">
                <a:solidFill>
                  <a:schemeClr val="lt1"/>
                </a:solidFill>
              </a:rPr>
              <a:t>Getting feedback from sprint meetings</a:t>
            </a:r>
            <a:endParaRPr sz="2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78" name="Google Shape;878;g36195911a97_0_16"/>
          <p:cNvSpPr txBox="1"/>
          <p:nvPr>
            <p:ph type="title"/>
          </p:nvPr>
        </p:nvSpPr>
        <p:spPr>
          <a:xfrm>
            <a:off x="739675" y="535000"/>
            <a:ext cx="76860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800"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Lessons Learned</a:t>
            </a:r>
            <a:endParaRPr sz="3800"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879" name="Google Shape;879;g36195911a97_0_16"/>
          <p:cNvSpPr txBox="1"/>
          <p:nvPr>
            <p:ph idx="2" type="body"/>
          </p:nvPr>
        </p:nvSpPr>
        <p:spPr>
          <a:xfrm>
            <a:off x="4694997" y="1624013"/>
            <a:ext cx="3730800" cy="3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3000"/>
              <a:t>What Didn’t Work</a:t>
            </a:r>
            <a:endParaRPr b="1" sz="30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Char char="▫"/>
            </a:pPr>
            <a:r>
              <a:rPr lang="en-US" sz="2400">
                <a:solidFill>
                  <a:schemeClr val="lt1"/>
                </a:solidFill>
              </a:rPr>
              <a:t>Not enough scrum meetings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Char char="▫"/>
            </a:pPr>
            <a:r>
              <a:rPr lang="en-US" sz="2400">
                <a:solidFill>
                  <a:schemeClr val="lt1"/>
                </a:solidFill>
              </a:rPr>
              <a:t>Vague user stories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Char char="▫"/>
            </a:pPr>
            <a:r>
              <a:rPr lang="en-US" sz="2400">
                <a:solidFill>
                  <a:schemeClr val="lt1"/>
                </a:solidFill>
              </a:rPr>
              <a:t>Inaccurate estimations of time commitment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35f3a9b5659_0_2"/>
          <p:cNvSpPr txBox="1"/>
          <p:nvPr>
            <p:ph idx="1" type="body"/>
          </p:nvPr>
        </p:nvSpPr>
        <p:spPr>
          <a:xfrm>
            <a:off x="739680" y="1536703"/>
            <a:ext cx="7686000" cy="41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/>
              <a:t>Build wealth for the future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US"/>
              <a:t>Get a different perspective on the market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g35f3a9b5659_0_2"/>
          <p:cNvSpPr txBox="1"/>
          <p:nvPr>
            <p:ph type="title"/>
          </p:nvPr>
        </p:nvSpPr>
        <p:spPr>
          <a:xfrm>
            <a:off x="739675" y="535000"/>
            <a:ext cx="76860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800"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Motivation</a:t>
            </a:r>
            <a:endParaRPr sz="3800"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802" name="Google Shape;802;g35f3a9b5659_0_2" title="beg-begging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4425" y="3723492"/>
            <a:ext cx="2162175" cy="2118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35f3a9b5659_0_7"/>
          <p:cNvSpPr txBox="1"/>
          <p:nvPr>
            <p:ph idx="1" type="body"/>
          </p:nvPr>
        </p:nvSpPr>
        <p:spPr>
          <a:xfrm>
            <a:off x="739680" y="1536703"/>
            <a:ext cx="7686000" cy="41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▫"/>
            </a:pPr>
            <a:r>
              <a:rPr lang="en-US"/>
              <a:t>It can be difficult to learn about investing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▫"/>
            </a:pPr>
            <a:r>
              <a:rPr lang="en-US"/>
              <a:t>It can be hard to figure out an investment strategy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g35f3a9b5659_0_7"/>
          <p:cNvSpPr txBox="1"/>
          <p:nvPr>
            <p:ph type="title"/>
          </p:nvPr>
        </p:nvSpPr>
        <p:spPr>
          <a:xfrm>
            <a:off x="739675" y="535000"/>
            <a:ext cx="76860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800"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Problem</a:t>
            </a:r>
            <a:endParaRPr sz="3800"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361b3771c55_3_5"/>
          <p:cNvSpPr txBox="1"/>
          <p:nvPr>
            <p:ph idx="1" type="body"/>
          </p:nvPr>
        </p:nvSpPr>
        <p:spPr>
          <a:xfrm>
            <a:off x="739680" y="1536703"/>
            <a:ext cx="7686000" cy="41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/>
              <a:t>Politicians tend to have insight on what to trade given their policy making power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US"/>
              <a:t>Why not analyze how they invest to reflect their inside advantage in the average person’s own portfolio</a:t>
            </a:r>
            <a:endParaRPr/>
          </a:p>
        </p:txBody>
      </p:sp>
      <p:sp>
        <p:nvSpPr>
          <p:cNvPr id="814" name="Google Shape;814;g361b3771c55_3_5"/>
          <p:cNvSpPr txBox="1"/>
          <p:nvPr>
            <p:ph type="title"/>
          </p:nvPr>
        </p:nvSpPr>
        <p:spPr>
          <a:xfrm>
            <a:off x="739675" y="535000"/>
            <a:ext cx="76860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800"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Solution</a:t>
            </a:r>
            <a:endParaRPr sz="3800"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35f3a9b5659_0_12"/>
          <p:cNvSpPr txBox="1"/>
          <p:nvPr>
            <p:ph idx="1" type="body"/>
          </p:nvPr>
        </p:nvSpPr>
        <p:spPr>
          <a:xfrm>
            <a:off x="739680" y="1536703"/>
            <a:ext cx="7686000" cy="41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/>
              <a:t>Display most recently published trades from </a:t>
            </a:r>
            <a:r>
              <a:rPr lang="en-US"/>
              <a:t>politicians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US"/>
              <a:t>Analyze stocks and trade data for users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US"/>
              <a:t>Receive notifications for politicians followed</a:t>
            </a:r>
            <a:endParaRPr/>
          </a:p>
        </p:txBody>
      </p:sp>
      <p:sp>
        <p:nvSpPr>
          <p:cNvPr id="820" name="Google Shape;820;g35f3a9b5659_0_12"/>
          <p:cNvSpPr txBox="1"/>
          <p:nvPr>
            <p:ph type="title"/>
          </p:nvPr>
        </p:nvSpPr>
        <p:spPr>
          <a:xfrm>
            <a:off x="739675" y="535000"/>
            <a:ext cx="76860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800"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Goals We Set Out For</a:t>
            </a:r>
            <a:endParaRPr sz="3800"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35f3a9b5659_0_17"/>
          <p:cNvSpPr txBox="1"/>
          <p:nvPr>
            <p:ph idx="1" type="body"/>
          </p:nvPr>
        </p:nvSpPr>
        <p:spPr>
          <a:xfrm>
            <a:off x="739680" y="1536703"/>
            <a:ext cx="7686000" cy="41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/>
              <a:t>Recent politician trades table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/>
              <a:t>Leaderboards for politicians and stocks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/>
              <a:t>Display comprehensive stock data with analysis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/>
              <a:t>Profiles for Congress members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g35f3a9b5659_0_17"/>
          <p:cNvSpPr txBox="1"/>
          <p:nvPr>
            <p:ph type="title"/>
          </p:nvPr>
        </p:nvSpPr>
        <p:spPr>
          <a:xfrm>
            <a:off x="739675" y="535000"/>
            <a:ext cx="76860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800"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Goals We </a:t>
            </a:r>
            <a:r>
              <a:rPr lang="en-US" sz="3800"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Achieved</a:t>
            </a:r>
            <a:endParaRPr sz="3800"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36196a6452f_2_818"/>
          <p:cNvSpPr txBox="1"/>
          <p:nvPr>
            <p:ph type="title"/>
          </p:nvPr>
        </p:nvSpPr>
        <p:spPr>
          <a:xfrm>
            <a:off x="739675" y="535000"/>
            <a:ext cx="76860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800"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Demo</a:t>
            </a:r>
            <a:endParaRPr sz="3800"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36199ed96f0_1_0"/>
          <p:cNvSpPr txBox="1"/>
          <p:nvPr>
            <p:ph type="title"/>
          </p:nvPr>
        </p:nvSpPr>
        <p:spPr>
          <a:xfrm>
            <a:off x="729000" y="150675"/>
            <a:ext cx="7686000" cy="11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tillium Web"/>
                <a:ea typeface="Titillium Web"/>
                <a:cs typeface="Titillium Web"/>
                <a:sym typeface="Titillium Web"/>
              </a:rPr>
              <a:t>Proof of concept (WIP)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37" name="Google Shape;837;g36199ed96f0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400" y="4018678"/>
            <a:ext cx="6718276" cy="11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" name="Google Shape;838;g36199ed96f0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5600" y="5433979"/>
            <a:ext cx="28860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35f3a9b5659_0_27"/>
          <p:cNvSpPr txBox="1"/>
          <p:nvPr>
            <p:ph idx="1" type="body"/>
          </p:nvPr>
        </p:nvSpPr>
        <p:spPr>
          <a:xfrm>
            <a:off x="739680" y="1536703"/>
            <a:ext cx="7686000" cy="41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-US"/>
              <a:t>API limitations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Our app is heavily dependent on API data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API data and rate limits led forced us to modify the release plan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-US"/>
              <a:t>Debugging other people’s code</a:t>
            </a:r>
            <a:endParaRPr/>
          </a:p>
        </p:txBody>
      </p:sp>
      <p:sp>
        <p:nvSpPr>
          <p:cNvPr id="844" name="Google Shape;844;g35f3a9b5659_0_27"/>
          <p:cNvSpPr txBox="1"/>
          <p:nvPr>
            <p:ph type="title"/>
          </p:nvPr>
        </p:nvSpPr>
        <p:spPr>
          <a:xfrm>
            <a:off x="739675" y="535000"/>
            <a:ext cx="76860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800"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Development Challenges</a:t>
            </a:r>
            <a:endParaRPr sz="3800"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34373D"/>
      </a:dk1>
      <a:lt1>
        <a:srgbClr val="FFFFFF"/>
      </a:lt1>
      <a:dk2>
        <a:srgbClr val="CDD2DB"/>
      </a:dk2>
      <a:lt2>
        <a:srgbClr val="6A7486"/>
      </a:lt2>
      <a:accent1>
        <a:srgbClr val="465573"/>
      </a:accent1>
      <a:accent2>
        <a:srgbClr val="6E86B6"/>
      </a:accent2>
      <a:accent3>
        <a:srgbClr val="ACBFE6"/>
      </a:accent3>
      <a:accent4>
        <a:srgbClr val="91C05E"/>
      </a:accent4>
      <a:accent5>
        <a:srgbClr val="ACCC88"/>
      </a:accent5>
      <a:accent6>
        <a:srgbClr val="E2F8C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2008-09-30T23:31:36Z</dcterms:created>
  <dc:creator>drecept</dc:creator>
</cp:coreProperties>
</file>