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08" r:id="rId3"/>
    <p:sldId id="412" r:id="rId4"/>
    <p:sldId id="380" r:id="rId5"/>
    <p:sldId id="381" r:id="rId6"/>
    <p:sldId id="382" r:id="rId7"/>
    <p:sldId id="409" r:id="rId8"/>
    <p:sldId id="410" r:id="rId9"/>
    <p:sldId id="395" r:id="rId10"/>
    <p:sldId id="413" r:id="rId11"/>
    <p:sldId id="415" r:id="rId12"/>
    <p:sldId id="416" r:id="rId13"/>
    <p:sldId id="417" r:id="rId14"/>
    <p:sldId id="423" r:id="rId15"/>
    <p:sldId id="424" r:id="rId16"/>
    <p:sldId id="420" r:id="rId17"/>
    <p:sldId id="421" r:id="rId18"/>
    <p:sldId id="422" r:id="rId19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C4A0A47E-BECC-4504-93D4-CA81A0CFA95C}">
          <p14:sldIdLst>
            <p14:sldId id="256"/>
          </p14:sldIdLst>
        </p14:section>
        <p14:section name="HEADER/FOOTER" id="{B1ECFC12-B012-4528-ABA3-1DDF92E4E587}">
          <p14:sldIdLst>
            <p14:sldId id="408"/>
            <p14:sldId id="412"/>
          </p14:sldIdLst>
        </p14:section>
        <p14:section name="BODY" id="{B00A2A12-7FCB-4425-A3BA-E586857CF2CC}">
          <p14:sldIdLst>
            <p14:sldId id="380"/>
            <p14:sldId id="381"/>
            <p14:sldId id="382"/>
            <p14:sldId id="409"/>
            <p14:sldId id="410"/>
            <p14:sldId id="395"/>
            <p14:sldId id="413"/>
            <p14:sldId id="415"/>
            <p14:sldId id="416"/>
            <p14:sldId id="417"/>
            <p14:sldId id="423"/>
            <p14:sldId id="424"/>
            <p14:sldId id="420"/>
            <p14:sldId id="421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2" pos="960" userDrawn="1">
          <p15:clr>
            <a:srgbClr val="A4A3A4"/>
          </p15:clr>
        </p15:guide>
        <p15:guide id="3" pos="1005" userDrawn="1">
          <p15:clr>
            <a:srgbClr val="A4A3A4"/>
          </p15:clr>
        </p15:guide>
        <p15:guide id="4" pos="4793" userDrawn="1">
          <p15:clr>
            <a:srgbClr val="A4A3A4"/>
          </p15:clr>
        </p15:guide>
        <p15:guide id="5" pos="4838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222222"/>
    <a:srgbClr val="F4F4F4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50" autoAdjust="0"/>
  </p:normalViewPr>
  <p:slideViewPr>
    <p:cSldViewPr snapToGrid="0">
      <p:cViewPr>
        <p:scale>
          <a:sx n="100" d="100"/>
          <a:sy n="100" d="100"/>
        </p:scale>
        <p:origin x="852" y="324"/>
      </p:cViewPr>
      <p:guideLst>
        <p:guide pos="960"/>
        <p:guide pos="1005"/>
        <p:guide pos="4793"/>
        <p:guide pos="483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14429-3F53-48FE-8244-18B94F5DF11D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3A9F-31BF-4B82-9B90-E252FD22D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45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E912E-831A-4790-B875-505C997D92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E912E-831A-4790-B875-505C997D92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8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3A9F-31BF-4B82-9B90-E252FD22D2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6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3A9F-31BF-4B82-9B90-E252FD22D2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9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3A9F-31BF-4B82-9B90-E252FD22D2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63A9F-31BF-4B82-9B90-E252FD22D2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7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B3215-9B64-5ED1-1130-10274ADF4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BA4991-44D9-3E4A-758E-1B9DE1FF3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AB5E0-8CD6-E099-5408-B878A322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EB49-5AF4-758B-A4EA-0BF7EB6A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F7ACC-41DF-FF91-429E-B7C2FBE7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8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3F780-A391-921C-DA28-FF63706E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8F3C2-C1FD-670E-CCC9-859D73420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A1E67-4C1B-DEF4-9B90-B8CBAD30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5C267-1989-D6B1-DCC3-8B716FA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9F5A7-8197-A35F-ED82-3B85BBCC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3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FF630F-AEDC-57AB-6980-C4E16E579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4897A-425F-B92A-C4BC-2B1E91C0A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6F769-0C62-B381-0B73-ABF1D0E7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186D7-F7D2-AEC0-8F05-E8DB2FBA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7C6EF-F155-B6C2-824C-E4F9C3D0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9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5"/>
          <p:cNvSpPr>
            <a:spLocks noChangeArrowheads="1"/>
          </p:cNvSpPr>
          <p:nvPr userDrawn="1"/>
        </p:nvSpPr>
        <p:spPr bwMode="auto">
          <a:xfrm>
            <a:off x="79643" y="72149"/>
            <a:ext cx="481176" cy="2518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75541" tIns="37771" rIns="75541" bIns="3777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26" dirty="0">
                <a:solidFill>
                  <a:prstClr val="black"/>
                </a:solidFill>
                <a:latin typeface="Verdana" pitchFamily="34" charset="0"/>
                <a:ea typeface="+mn-ea"/>
              </a:rPr>
              <a:t>Title</a:t>
            </a: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 flipH="1">
            <a:off x="560819" y="72149"/>
            <a:ext cx="0" cy="251862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  <p:sp>
        <p:nvSpPr>
          <p:cNvPr id="19" name="Rectangle 21"/>
          <p:cNvSpPr>
            <a:spLocks noChangeArrowheads="1"/>
          </p:cNvSpPr>
          <p:nvPr userDrawn="1"/>
        </p:nvSpPr>
        <p:spPr bwMode="auto">
          <a:xfrm>
            <a:off x="-1" y="0"/>
            <a:ext cx="12192001" cy="6858000"/>
          </a:xfrm>
          <a:prstGeom prst="rect">
            <a:avLst/>
          </a:prstGeom>
          <a:noFill/>
          <a:ln w="57150">
            <a:solidFill>
              <a:srgbClr val="EAEAEA"/>
            </a:solidFill>
            <a:miter lim="800000"/>
            <a:headEnd/>
            <a:tailEnd type="none" w="sm" len="sm"/>
          </a:ln>
        </p:spPr>
        <p:txBody>
          <a:bodyPr wrap="none" lIns="74360" tIns="38667" rIns="74360" bIns="38667" anchor="ctr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endParaRPr kumimoji="0" lang="ko-KR" altLang="en-US" sz="1487">
              <a:solidFill>
                <a:srgbClr val="000000"/>
              </a:solidFill>
            </a:endParaRPr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>
            <a:off x="82642" y="62966"/>
            <a:ext cx="12040501" cy="13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  <p:sp>
        <p:nvSpPr>
          <p:cNvPr id="21" name="Rectangle 15"/>
          <p:cNvSpPr>
            <a:spLocks noChangeArrowheads="1"/>
          </p:cNvSpPr>
          <p:nvPr userDrawn="1"/>
        </p:nvSpPr>
        <p:spPr bwMode="auto">
          <a:xfrm>
            <a:off x="9117049" y="72148"/>
            <a:ext cx="2999870" cy="2623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 type="none" w="sm" len="sm"/>
          </a:ln>
        </p:spPr>
        <p:txBody>
          <a:bodyPr wrap="none" lIns="75541" tIns="37771" rIns="75541" bIns="3777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26" dirty="0">
                <a:solidFill>
                  <a:prstClr val="black"/>
                </a:solidFill>
                <a:latin typeface="Verdana" pitchFamily="34" charset="0"/>
                <a:ea typeface="+mn-ea"/>
              </a:rPr>
              <a:t>Description</a:t>
            </a:r>
          </a:p>
        </p:txBody>
      </p:sp>
      <p:sp>
        <p:nvSpPr>
          <p:cNvPr id="22" name="Line 17"/>
          <p:cNvSpPr>
            <a:spLocks noChangeShapeType="1"/>
          </p:cNvSpPr>
          <p:nvPr userDrawn="1"/>
        </p:nvSpPr>
        <p:spPr bwMode="auto">
          <a:xfrm flipH="1">
            <a:off x="9085993" y="72149"/>
            <a:ext cx="0" cy="251862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  <p:sp>
        <p:nvSpPr>
          <p:cNvPr id="23" name="직사각형 22"/>
          <p:cNvSpPr>
            <a:spLocks noChangeArrowheads="1"/>
          </p:cNvSpPr>
          <p:nvPr userDrawn="1"/>
        </p:nvSpPr>
        <p:spPr bwMode="auto">
          <a:xfrm>
            <a:off x="9104696" y="393535"/>
            <a:ext cx="3012223" cy="6425463"/>
          </a:xfrm>
          <a:prstGeom prst="rect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 lIns="75550" tIns="37775" rIns="75550" bIns="37775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endParaRPr kumimoji="0" lang="ko-KR" altLang="en-US" sz="1487">
              <a:solidFill>
                <a:srgbClr val="000000"/>
              </a:solidFill>
            </a:endParaRPr>
          </a:p>
        </p:txBody>
      </p:sp>
      <p:sp>
        <p:nvSpPr>
          <p:cNvPr id="24" name="직사각형 23"/>
          <p:cNvSpPr>
            <a:spLocks noChangeArrowheads="1"/>
          </p:cNvSpPr>
          <p:nvPr userDrawn="1"/>
        </p:nvSpPr>
        <p:spPr bwMode="auto">
          <a:xfrm>
            <a:off x="112827" y="393535"/>
            <a:ext cx="8918863" cy="6425463"/>
          </a:xfrm>
          <a:prstGeom prst="rect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 lIns="75550" tIns="37775" rIns="75550" bIns="37775"/>
          <a:lstStyle>
            <a:lvl1pPr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endParaRPr kumimoji="0" lang="ko-KR" altLang="en-US" sz="1487">
              <a:solidFill>
                <a:srgbClr val="000000"/>
              </a:solidFill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39533" y="6552414"/>
            <a:ext cx="2230001" cy="263669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66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fld id="{FC1755BD-3810-40A6-885A-3817DE9DD8B8}" type="slidenum">
              <a:rPr lang="ko-KR" altLang="en-US" sz="744" smtClean="0"/>
              <a:t>‹#›</a:t>
            </a:fld>
            <a:endParaRPr lang="ko-KR" altLang="en-US" sz="744" dirty="0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82642" y="334915"/>
            <a:ext cx="12040501" cy="13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5550" tIns="37775" rIns="75550" bIns="37775"/>
          <a:lstStyle/>
          <a:p>
            <a:endParaRPr lang="ko-KR" altLang="en-US" sz="1487"/>
          </a:p>
        </p:txBody>
      </p:sp>
    </p:spTree>
    <p:extLst>
      <p:ext uri="{BB962C8B-B14F-4D97-AF65-F5344CB8AC3E}">
        <p14:creationId xmlns:p14="http://schemas.microsoft.com/office/powerpoint/2010/main" val="307131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D6207-891B-B2BA-256A-81E3D547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40FDF-7ADD-6257-8DE6-B4511C66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EB1E4-72BC-106F-2F09-5F8E7501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14595-459D-FE71-9FAD-416155A4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5F23-8692-480E-0C15-ED84BEFA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80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4B6DC-3C9F-3D97-902D-EEC58930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3FED1-43EC-DA86-5B32-4AD1C61A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BD5EB-D0E0-5896-999A-FD165C81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BBADF-DED6-F399-D9B4-C9E562D4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379EC-CECD-5242-9E99-CE942809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7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7D4E4-2D59-D824-DA6A-89ABDF46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CD509-8767-7932-9CE8-FA7FDE363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96C2A-60D8-6CBF-C138-80FCC843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F43D9-D653-0817-4F68-18716B19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C54605-E77C-CA70-4D88-3B4EA853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F30D0-B702-7D8F-1632-2BEBE0B0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90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406AA-9FC8-F4E5-2694-070827BF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52162-C2CC-030D-3E2E-4D9B9AFC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46D1FB-3CDA-A754-FDED-34387AD4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83E8A0-F3D1-DE0B-7FCA-B6961E3A4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55AD1D-6CB5-F09B-E491-D74B0C8CC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F00F25-35A3-C682-8884-3FFD9640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80933D-248D-7128-4250-C8EBA75D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BB3F9E-7324-4564-DB20-A2331394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A7DAC-D69D-A084-04E2-1FAC9B7B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72ABEE-4C9B-905E-4AD4-37309FF0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73C1A-1BB8-1146-5C15-7C6741CC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9F9812-1D9B-33DF-F919-4014E984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0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0BEE3E-02C4-9F89-463A-535CF071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10CC3A-D690-C085-5092-403BCD791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F0DFAB-8F94-818A-762F-389C4401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2C90C-AB25-6971-4B4E-DF4EBC1E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EB7FB-294F-2E74-A303-7154C3FA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56B63-29D0-CE36-3D99-C82C7C84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3623B-E246-774C-9977-DE471DCC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624B4-D37C-0A61-DF1C-030479B3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5A4A1C-CF88-E166-1F8B-34E0F618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90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AA552-683C-C52D-C3F5-7C4CE75C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E0FE3D-A6D9-A2A4-2047-801959616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6C30BB-4A3C-EBE3-3E69-11040E564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043C6-AC39-B3A3-07BC-1C9211D5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F80-0191-497A-A9D1-B9E2AD2B192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CA899-AF46-96D8-4B5C-264992F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2A6E3-7820-3563-1B46-43FFF715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6C47B0-2361-6F2B-6B44-27316F1D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1846B-C4A1-EFA3-056C-795950ED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18E1F-A88B-E059-96C7-CE47A3500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3F80-0191-497A-A9D1-B9E2AD2B192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51F01-5475-B78E-88FA-58F671A30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D2E07-CE63-2F4A-C03D-1DC4B216C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2184-A0F3-48E7-9574-C0059A542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dribbble.com/shots/2890791-Carousel-Concep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naver.com/adotenglish_official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youtube.com/channel/UChQ4AORk_V9HdnMjCGNElG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instagram.com/adotenglish_official/" TargetMode="External"/><Relationship Id="rId5" Type="http://schemas.openxmlformats.org/officeDocument/2006/relationships/hyperlink" Target="https://www.facebook.com/adotenglish.kr/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hyperlink" Target="https://www.yanadoo.co.kr/promotion-landing/tabPackag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EA253-DB6A-462C-39D4-FB2D65593B26}"/>
              </a:ext>
            </a:extLst>
          </p:cNvPr>
          <p:cNvSpPr txBox="1"/>
          <p:nvPr/>
        </p:nvSpPr>
        <p:spPr>
          <a:xfrm>
            <a:off x="3325048" y="2346384"/>
            <a:ext cx="55419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/>
              <a:t>에이닷</a:t>
            </a:r>
            <a:r>
              <a:rPr lang="ko-KR" altLang="en-US" sz="3200" b="1" dirty="0"/>
              <a:t> 영어학원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개편 기획안</a:t>
            </a:r>
            <a:endParaRPr lang="en-US" altLang="ko-KR" sz="3200" b="1" dirty="0"/>
          </a:p>
          <a:p>
            <a:pPr algn="ctr"/>
            <a:endParaRPr lang="en-US" altLang="ko-KR" sz="3200" b="1" dirty="0"/>
          </a:p>
          <a:p>
            <a:pPr algn="ctr"/>
            <a:r>
              <a:rPr lang="en-US" altLang="ko-KR" sz="3200" b="1" dirty="0"/>
              <a:t>WEB_main_3</a:t>
            </a:r>
            <a:r>
              <a:rPr lang="ko-KR" altLang="en-US" sz="3200" b="1" dirty="0"/>
              <a:t>차 전달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7C20D-F317-71EE-A699-22AE9A7E05E5}"/>
              </a:ext>
            </a:extLst>
          </p:cNvPr>
          <p:cNvSpPr txBox="1"/>
          <p:nvPr/>
        </p:nvSpPr>
        <p:spPr>
          <a:xfrm>
            <a:off x="5576048" y="4530948"/>
            <a:ext cx="107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221031ver.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11A690-DA46-3FB2-4261-69C0E8EA0D73}"/>
              </a:ext>
            </a:extLst>
          </p:cNvPr>
          <p:cNvSpPr/>
          <p:nvPr/>
        </p:nvSpPr>
        <p:spPr>
          <a:xfrm>
            <a:off x="107284" y="396430"/>
            <a:ext cx="8924925" cy="59784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7EEAB4-6EE7-CF6D-91AE-0139A9F52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9" y="1404754"/>
            <a:ext cx="8887911" cy="4720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15397"/>
              </p:ext>
            </p:extLst>
          </p:nvPr>
        </p:nvGraphicFramePr>
        <p:xfrm>
          <a:off x="9119434" y="396431"/>
          <a:ext cx="2927096" cy="6256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에이닷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사이클 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 콘텐츠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3-2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 으로 위치 이동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예제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hlinkClick r:id="rId4"/>
                        </a:rPr>
                        <a:t>https://dribbble.com/shots/2890791-Carousel-Concept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892070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영역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-3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번과 함께 텍스트 컬러 순차적 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사이클 테두리 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그라데이션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회전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(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피그마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참고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7509750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E65D50-E1C6-0DDC-EA99-33550457D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83" t="39063" r="13015" b="24169"/>
          <a:stretch/>
        </p:blipFill>
        <p:spPr>
          <a:xfrm>
            <a:off x="107284" y="420849"/>
            <a:ext cx="8924926" cy="888521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B36ECD19-82D5-C961-6317-94367D186C4D}"/>
              </a:ext>
            </a:extLst>
          </p:cNvPr>
          <p:cNvGrpSpPr/>
          <p:nvPr/>
        </p:nvGrpSpPr>
        <p:grpSpPr>
          <a:xfrm>
            <a:off x="1068100" y="601035"/>
            <a:ext cx="266420" cy="261610"/>
            <a:chOff x="3276880" y="3742523"/>
            <a:chExt cx="266420" cy="26161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CBB648-58F3-750B-A2F7-EB756C8924B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3DD67E-5AAE-0C5D-751A-AB87197A3C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01A124-8F55-CA2D-2BEC-D4DF702429D0}"/>
              </a:ext>
            </a:extLst>
          </p:cNvPr>
          <p:cNvGrpSpPr/>
          <p:nvPr/>
        </p:nvGrpSpPr>
        <p:grpSpPr>
          <a:xfrm>
            <a:off x="1081827" y="1734835"/>
            <a:ext cx="266420" cy="261610"/>
            <a:chOff x="3276880" y="3742523"/>
            <a:chExt cx="266420" cy="26161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4A0F535-C21C-E000-E705-A6A2BC16FE1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382FED-FA6D-2603-9003-18292FD6BBA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E07FFE2-067D-E8E8-2EF8-13E6A21F5706}"/>
              </a:ext>
            </a:extLst>
          </p:cNvPr>
          <p:cNvGrpSpPr/>
          <p:nvPr/>
        </p:nvGrpSpPr>
        <p:grpSpPr>
          <a:xfrm>
            <a:off x="5832737" y="2316898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1CF6375-91D6-E078-5E94-DEE9C15FF2BA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6BA991-4348-0DAB-5353-67B38DADC0CF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3B36F5-0F64-BFBE-47CD-239DDA41CE94}"/>
              </a:ext>
            </a:extLst>
          </p:cNvPr>
          <p:cNvGrpSpPr/>
          <p:nvPr/>
        </p:nvGrpSpPr>
        <p:grpSpPr>
          <a:xfrm>
            <a:off x="2173944" y="2454237"/>
            <a:ext cx="266420" cy="261610"/>
            <a:chOff x="3276880" y="3742523"/>
            <a:chExt cx="266420" cy="26161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8CCBDAD-CF89-FAB1-6964-5D3E2DEEA581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FB5E43-ED04-366C-68F8-81AAD8C2A5D3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6C25D08-B3FB-7678-FFE7-1BE918274BA1}"/>
              </a:ext>
            </a:extLst>
          </p:cNvPr>
          <p:cNvGrpSpPr/>
          <p:nvPr/>
        </p:nvGrpSpPr>
        <p:grpSpPr>
          <a:xfrm>
            <a:off x="8079596" y="2589176"/>
            <a:ext cx="344966" cy="228572"/>
            <a:chOff x="3241277" y="3756688"/>
            <a:chExt cx="344966" cy="22857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E74BB79-CC5B-3FD7-9A77-F6FB81FACF07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868E2E-B43B-4BE2-5C3F-B872883983FF}"/>
                </a:ext>
              </a:extLst>
            </p:cNvPr>
            <p:cNvSpPr txBox="1"/>
            <p:nvPr/>
          </p:nvSpPr>
          <p:spPr>
            <a:xfrm>
              <a:off x="3241277" y="3756688"/>
              <a:ext cx="3449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bg1"/>
                  </a:solidFill>
                </a:rPr>
                <a:t>3-2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A72AD8D-72E9-9630-CF11-676E6CE85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3066" y="4937557"/>
            <a:ext cx="1545559" cy="17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8728D2-EF96-11D1-F52F-F7938DDFC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4" r="7618"/>
          <a:stretch/>
        </p:blipFill>
        <p:spPr>
          <a:xfrm>
            <a:off x="107283" y="889805"/>
            <a:ext cx="8924926" cy="54074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57EFF9-3869-FF95-6711-396AB007D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5" r="17075"/>
          <a:stretch/>
        </p:blipFill>
        <p:spPr>
          <a:xfrm>
            <a:off x="107283" y="786666"/>
            <a:ext cx="8924925" cy="371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32455"/>
              </p:ext>
            </p:extLst>
          </p:nvPr>
        </p:nvGraphicFramePr>
        <p:xfrm>
          <a:off x="9119434" y="396431"/>
          <a:ext cx="2927096" cy="483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학습포인트 영역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타이틀 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548651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4836" y="2193628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8D275C-3092-A95F-A2BF-39C071172542}"/>
              </a:ext>
            </a:extLst>
          </p:cNvPr>
          <p:cNvGrpSpPr/>
          <p:nvPr/>
        </p:nvGrpSpPr>
        <p:grpSpPr>
          <a:xfrm>
            <a:off x="1105036" y="3862200"/>
            <a:ext cx="266420" cy="261610"/>
            <a:chOff x="3276880" y="3742523"/>
            <a:chExt cx="266420" cy="26161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B250030-17E8-8750-E935-E648B6CF5B4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ED462F-C278-5A6D-790F-1288ED311BCD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15ABD4-F628-C66C-C74C-4CAF67EDB91A}"/>
              </a:ext>
            </a:extLst>
          </p:cNvPr>
          <p:cNvGrpSpPr/>
          <p:nvPr/>
        </p:nvGrpSpPr>
        <p:grpSpPr>
          <a:xfrm>
            <a:off x="5962790" y="2839045"/>
            <a:ext cx="266420" cy="261610"/>
            <a:chOff x="3276880" y="3742523"/>
            <a:chExt cx="266420" cy="26161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43BCACD-095D-F312-4C61-67CA91AE7972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DA96E1-0C4E-5FB5-0501-FCDAA81597F9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15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67B9A9-AD98-457F-5AB8-4BFC512DB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8" y="1724025"/>
            <a:ext cx="5977354" cy="35039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57EFF9-3869-FF95-6711-396AB007D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5" r="17075"/>
          <a:stretch/>
        </p:blipFill>
        <p:spPr>
          <a:xfrm>
            <a:off x="107283" y="786666"/>
            <a:ext cx="8924925" cy="371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67433"/>
              </p:ext>
            </p:extLst>
          </p:nvPr>
        </p:nvGraphicFramePr>
        <p:xfrm>
          <a:off x="9119434" y="396431"/>
          <a:ext cx="2927096" cy="3727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학습포인트 영역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타이틀 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0703" y="3345203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15ABD4-F628-C66C-C74C-4CAF67EDB91A}"/>
              </a:ext>
            </a:extLst>
          </p:cNvPr>
          <p:cNvGrpSpPr/>
          <p:nvPr/>
        </p:nvGrpSpPr>
        <p:grpSpPr>
          <a:xfrm>
            <a:off x="5962790" y="2092200"/>
            <a:ext cx="266420" cy="261610"/>
            <a:chOff x="3276880" y="3742523"/>
            <a:chExt cx="266420" cy="26161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43BCACD-095D-F312-4C61-67CA91AE7972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DA96E1-0C4E-5FB5-0501-FCDAA81597F9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210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9B60DF-D3B1-48C0-CF7D-CCF6167A7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4" r="444"/>
          <a:stretch/>
        </p:blipFill>
        <p:spPr>
          <a:xfrm>
            <a:off x="107283" y="1548375"/>
            <a:ext cx="8924925" cy="5019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4445"/>
              </p:ext>
            </p:extLst>
          </p:nvPr>
        </p:nvGraphicFramePr>
        <p:xfrm>
          <a:off x="9119434" y="396431"/>
          <a:ext cx="2927096" cy="4238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학습포인트 영역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타이틀 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박스 뒤집히면서 보이는 효과 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애니메이션 예제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data-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aos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="flip-down”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*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레퍼런스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https://www.iipamaster.com/event/agm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0703" y="3345203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F1A2D-717A-ECF2-1837-83DE18563D56}"/>
              </a:ext>
            </a:extLst>
          </p:cNvPr>
          <p:cNvGrpSpPr/>
          <p:nvPr/>
        </p:nvGrpSpPr>
        <p:grpSpPr>
          <a:xfrm>
            <a:off x="5861475" y="1951959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4B10F09-BA2C-7236-A0D1-86B7DA290CB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79081-11A8-8768-684A-2D06C47DFAF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37FEF05-E6B8-6EAB-88F9-A419F2948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6" t="2606" r="17229"/>
          <a:stretch/>
        </p:blipFill>
        <p:spPr>
          <a:xfrm>
            <a:off x="107283" y="1190445"/>
            <a:ext cx="8924925" cy="3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9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C49E92-D217-6A09-2DCA-751F1267C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7"/>
          <a:stretch/>
        </p:blipFill>
        <p:spPr>
          <a:xfrm>
            <a:off x="107283" y="1533686"/>
            <a:ext cx="8924925" cy="48376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34309"/>
              </p:ext>
            </p:extLst>
          </p:nvPr>
        </p:nvGraphicFramePr>
        <p:xfrm>
          <a:off x="9119434" y="396431"/>
          <a:ext cx="2927096" cy="5550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앞 페이지와 같은 상태에서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스크롤에 텍스트와 </a:t>
                      </a:r>
                      <a:r>
                        <a:rPr lang="ko-KR" altLang="en-US" sz="1000" b="1" dirty="0" err="1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컨탠츠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교체 부탁드립니다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!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학습포인트 영역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815748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타이틀 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박스 뒤집히면서 보이는 효과 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애니메이션 예제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data-</a:t>
                      </a:r>
                      <a:r>
                        <a:rPr lang="en-US" altLang="ko-KR" sz="1000" b="0" i="0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aos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="flip-down”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*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레퍼런스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https://www.iipamaster.com/event/agm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0703" y="3345203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F1A2D-717A-ECF2-1837-83DE18563D56}"/>
              </a:ext>
            </a:extLst>
          </p:cNvPr>
          <p:cNvGrpSpPr/>
          <p:nvPr/>
        </p:nvGrpSpPr>
        <p:grpSpPr>
          <a:xfrm>
            <a:off x="5861475" y="1951959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4B10F09-BA2C-7236-A0D1-86B7DA290CB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79081-11A8-8768-684A-2D06C47DFAF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37FEF05-E6B8-6EAB-88F9-A419F2948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6" t="2606" r="17229"/>
          <a:stretch/>
        </p:blipFill>
        <p:spPr>
          <a:xfrm>
            <a:off x="107283" y="1190445"/>
            <a:ext cx="8924925" cy="3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AC33886-B789-11E6-CEB6-E84D8EAE6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0" r="10512"/>
          <a:stretch/>
        </p:blipFill>
        <p:spPr>
          <a:xfrm>
            <a:off x="145471" y="1209674"/>
            <a:ext cx="8886738" cy="41528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6AC8DF-BCAC-D9F8-EBEE-EEAC025B51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5" r="17075"/>
          <a:stretch/>
        </p:blipFill>
        <p:spPr>
          <a:xfrm>
            <a:off x="107283" y="786666"/>
            <a:ext cx="8924925" cy="371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2319"/>
              </p:ext>
            </p:extLst>
          </p:nvPr>
        </p:nvGraphicFramePr>
        <p:xfrm>
          <a:off x="9119434" y="396431"/>
          <a:ext cx="2927096" cy="5038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앞 페이지와 같은 상태에서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스크롤에 텍스트와 </a:t>
                      </a:r>
                      <a:r>
                        <a:rPr lang="ko-KR" altLang="en-US" sz="1000" b="1" dirty="0" err="1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컨탠츠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교체 부탁드립니다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!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학습포인트 영역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1815748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타이틀 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스크롤시 하단에서 위로 나타나는 효과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0703" y="3345203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F1A2D-717A-ECF2-1837-83DE18563D56}"/>
              </a:ext>
            </a:extLst>
          </p:cNvPr>
          <p:cNvGrpSpPr/>
          <p:nvPr/>
        </p:nvGrpSpPr>
        <p:grpSpPr>
          <a:xfrm>
            <a:off x="5861475" y="1951959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4B10F09-BA2C-7236-A0D1-86B7DA290CB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79081-11A8-8768-684A-2D06C47DFAF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69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CDDDEC1-7344-83AF-7C33-6255613D4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1" r="18027"/>
          <a:stretch/>
        </p:blipFill>
        <p:spPr>
          <a:xfrm>
            <a:off x="107281" y="799512"/>
            <a:ext cx="8924925" cy="361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369A80-6FA4-FC82-B6E6-CA8E57E70F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89" r="952"/>
          <a:stretch/>
        </p:blipFill>
        <p:spPr>
          <a:xfrm>
            <a:off x="107282" y="1742930"/>
            <a:ext cx="8627143" cy="43560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88398"/>
              </p:ext>
            </p:extLst>
          </p:nvPr>
        </p:nvGraphicFramePr>
        <p:xfrm>
          <a:off x="9119434" y="396431"/>
          <a:ext cx="2927096" cy="3933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리얼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후기 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탭 버튼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내신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수능 탭 버튼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활성화 시 컬러 변경 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후기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 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내신용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수능용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종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자동 롤링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마우스 오버 시 멈춤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에이닷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영어학원 홈페이지 메인 교재 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이미지랑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같은 효과 부탁드려요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!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0703" y="3345203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F1A2D-717A-ECF2-1837-83DE18563D56}"/>
              </a:ext>
            </a:extLst>
          </p:cNvPr>
          <p:cNvGrpSpPr/>
          <p:nvPr/>
        </p:nvGrpSpPr>
        <p:grpSpPr>
          <a:xfrm>
            <a:off x="279940" y="4503588"/>
            <a:ext cx="266420" cy="261610"/>
            <a:chOff x="3276880" y="3742523"/>
            <a:chExt cx="266420" cy="26161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4B10F09-BA2C-7236-A0D1-86B7DA290CB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279081-11A8-8768-684A-2D06C47DFAF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29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F032C5-F6BA-FA61-E886-3B2C5FF6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9" y="789831"/>
            <a:ext cx="8886739" cy="5681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20267"/>
              </p:ext>
            </p:extLst>
          </p:nvPr>
        </p:nvGraphicFramePr>
        <p:xfrm>
          <a:off x="9119434" y="396431"/>
          <a:ext cx="2927096" cy="483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스마트 서비스 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탭 버튼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모앗닷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my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ai 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탭버튼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활성화 시 컬러 변경 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영역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자동 재생 및 스크롤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끝나면 자동 롤링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좌우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swiper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재생중인 각 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각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영상에 맞는 텍스트로 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8200362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A2F53A29-1AA2-D01E-B83F-6E55213CC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5"/>
          <a:stretch/>
        </p:blipFill>
        <p:spPr>
          <a:xfrm>
            <a:off x="145470" y="467530"/>
            <a:ext cx="8886739" cy="40096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A734540-12A4-9494-A98F-50F762901A3E}"/>
              </a:ext>
            </a:extLst>
          </p:cNvPr>
          <p:cNvGrpSpPr/>
          <p:nvPr/>
        </p:nvGrpSpPr>
        <p:grpSpPr>
          <a:xfrm>
            <a:off x="1749929" y="2115328"/>
            <a:ext cx="266420" cy="261610"/>
            <a:chOff x="3276880" y="3742523"/>
            <a:chExt cx="266420" cy="26161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D2E200C-D373-4E14-E6BD-9D47A06640B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290F3D-E517-41C1-8B7E-8674B1B6D000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9957233-1DE0-D5B7-F183-1ED73923DF1B}"/>
              </a:ext>
            </a:extLst>
          </p:cNvPr>
          <p:cNvGrpSpPr/>
          <p:nvPr/>
        </p:nvGrpSpPr>
        <p:grpSpPr>
          <a:xfrm>
            <a:off x="2797853" y="3429000"/>
            <a:ext cx="266420" cy="261610"/>
            <a:chOff x="3276880" y="3742523"/>
            <a:chExt cx="266420" cy="26161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3EEE9BE-1E14-85A6-2226-FFBF3F8F2BB0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CA7A28-BFF9-DC6C-C1F5-0A6D541D591F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D153C6-45D5-D188-4449-E5A1DC464664}"/>
              </a:ext>
            </a:extLst>
          </p:cNvPr>
          <p:cNvGrpSpPr/>
          <p:nvPr/>
        </p:nvGrpSpPr>
        <p:grpSpPr>
          <a:xfrm>
            <a:off x="2165113" y="5505768"/>
            <a:ext cx="266420" cy="261610"/>
            <a:chOff x="3276880" y="3742523"/>
            <a:chExt cx="266420" cy="26161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83C38E1-CA39-BC0A-8D03-F35DF6CBECB9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AEBE46-58DA-4EA8-620B-750233BA684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7285DD6-E052-5DEC-D5B8-6FC8769B75E7}"/>
              </a:ext>
            </a:extLst>
          </p:cNvPr>
          <p:cNvGrpSpPr/>
          <p:nvPr/>
        </p:nvGrpSpPr>
        <p:grpSpPr>
          <a:xfrm>
            <a:off x="1197339" y="498844"/>
            <a:ext cx="266420" cy="261610"/>
            <a:chOff x="3276880" y="3742523"/>
            <a:chExt cx="266420" cy="26161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06815CC-1690-6707-ABF1-29EDB361FCE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E47AF1-DC99-606A-7D1B-17C0B8AF43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338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A6936F-4786-3EC7-F80F-1F6F5804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8" y="406617"/>
            <a:ext cx="8397615" cy="63568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11054"/>
              </p:ext>
            </p:extLst>
          </p:nvPr>
        </p:nvGraphicFramePr>
        <p:xfrm>
          <a:off x="9119434" y="396431"/>
          <a:ext cx="2927096" cy="1311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페이지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마케팅팀 개발 요청 따로 전달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7C9A69-D3DC-27D2-0891-E69882CCDB8E}"/>
              </a:ext>
            </a:extLst>
          </p:cNvPr>
          <p:cNvGrpSpPr/>
          <p:nvPr/>
        </p:nvGrpSpPr>
        <p:grpSpPr>
          <a:xfrm>
            <a:off x="2245089" y="3167390"/>
            <a:ext cx="266420" cy="261610"/>
            <a:chOff x="3276880" y="3742523"/>
            <a:chExt cx="266420" cy="26161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B52879-F7F6-05A2-11E4-0F1B908DF95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649FA4-D4EE-A5DF-84DB-C38097762AFA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93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F50A506-2BA6-483E-9908-9D6EF1425315}"/>
              </a:ext>
            </a:extLst>
          </p:cNvPr>
          <p:cNvSpPr txBox="1"/>
          <p:nvPr/>
        </p:nvSpPr>
        <p:spPr>
          <a:xfrm>
            <a:off x="546360" y="94501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HEADER - GNB</a:t>
            </a:r>
            <a:r>
              <a:rPr lang="ko-KR" altLang="en-US" sz="900" b="1" dirty="0"/>
              <a:t>포함</a:t>
            </a:r>
          </a:p>
        </p:txBody>
      </p:sp>
      <p:graphicFrame>
        <p:nvGraphicFramePr>
          <p:cNvPr id="14" name="표 79">
            <a:extLst>
              <a:ext uri="{FF2B5EF4-FFF2-40B4-BE49-F238E27FC236}">
                <a16:creationId xmlns:a16="http://schemas.microsoft.com/office/drawing/2014/main" id="{0494E669-C314-BD92-09F0-29C64D028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700144"/>
              </p:ext>
            </p:extLst>
          </p:nvPr>
        </p:nvGraphicFramePr>
        <p:xfrm>
          <a:off x="9119434" y="396431"/>
          <a:ext cx="2927096" cy="60013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상단 헤더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GNB – 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홈페이지 로그인 전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홈페이지 기본값</a:t>
                      </a: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상단 미 고정 </a:t>
                      </a: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 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홈페이지 스크롤 시 숨김</a:t>
                      </a: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-SNS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링크 기존 </a:t>
                      </a:r>
                      <a:r>
                        <a:rPr lang="ko-KR" altLang="en-US" sz="10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에이닷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영어학원과 동일 사용</a:t>
                      </a: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버튼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상단 헤더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GNB – 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홈페이지 로그인 후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 시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 [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로그인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/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회원가입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]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버튼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-&gt;</a:t>
                      </a: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[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성명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][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로그아웃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]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버튼으로 교체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버튼 삭제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519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GNB</a:t>
                      </a: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메뉴명에 마우스 오버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 시 처리방법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볼드 및 텍스트 컬러 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언더라인 생성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#FF8000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71746"/>
                  </a:ext>
                </a:extLst>
              </a:tr>
              <a:tr h="9093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LNB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마우스오버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서브페이지 메뉴 단 생성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서브메뉴 클릭 시 컬러변경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9262340"/>
                  </a:ext>
                </a:extLst>
              </a:tr>
              <a:tr h="9093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버튼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비로그인 상태에서만 생성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마우스 오버 시 컬러 변경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12722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44CAF2E-7F8F-3194-1CB6-1905703A1C62}"/>
              </a:ext>
            </a:extLst>
          </p:cNvPr>
          <p:cNvSpPr txBox="1"/>
          <p:nvPr/>
        </p:nvSpPr>
        <p:spPr>
          <a:xfrm>
            <a:off x="538991" y="2281898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로그인 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AADF2B9-23F7-37EA-E879-A978DA5E8632}"/>
              </a:ext>
            </a:extLst>
          </p:cNvPr>
          <p:cNvGrpSpPr/>
          <p:nvPr/>
        </p:nvGrpSpPr>
        <p:grpSpPr>
          <a:xfrm>
            <a:off x="242588" y="941017"/>
            <a:ext cx="266420" cy="261610"/>
            <a:chOff x="3276880" y="3742523"/>
            <a:chExt cx="266420" cy="26161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41FBB5A-C1A9-63DB-037C-1B8399264358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8B835C-8970-8F0C-3D35-2C68EA313F6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6837AB4-EAC1-F8A1-14F9-6200D0276790}"/>
              </a:ext>
            </a:extLst>
          </p:cNvPr>
          <p:cNvGrpSpPr/>
          <p:nvPr/>
        </p:nvGrpSpPr>
        <p:grpSpPr>
          <a:xfrm>
            <a:off x="242588" y="2246934"/>
            <a:ext cx="266420" cy="261610"/>
            <a:chOff x="3276880" y="3742523"/>
            <a:chExt cx="266420" cy="26161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623D787-0ECF-72B9-80A5-902C0B702EF7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F486CB-BE07-9352-6D66-995448EE5B13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E1B1C35-5A4B-F210-1D0D-6687E6BB0E14}"/>
              </a:ext>
            </a:extLst>
          </p:cNvPr>
          <p:cNvSpPr txBox="1"/>
          <p:nvPr/>
        </p:nvSpPr>
        <p:spPr>
          <a:xfrm>
            <a:off x="538991" y="973288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비로그인 시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FF37E41-F6FF-EF74-270E-95F06F14D804}"/>
              </a:ext>
            </a:extLst>
          </p:cNvPr>
          <p:cNvGrpSpPr/>
          <p:nvPr/>
        </p:nvGrpSpPr>
        <p:grpSpPr>
          <a:xfrm>
            <a:off x="283988" y="5148108"/>
            <a:ext cx="266420" cy="261610"/>
            <a:chOff x="3276880" y="3742523"/>
            <a:chExt cx="266420" cy="26161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3CDE1C6-DE6B-22AC-F571-21342577D7F0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3CBD8C-0453-CA22-5A9E-09A3564F242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B64476-54BF-ADA8-302A-DA73545E0519}"/>
              </a:ext>
            </a:extLst>
          </p:cNvPr>
          <p:cNvGrpSpPr/>
          <p:nvPr/>
        </p:nvGrpSpPr>
        <p:grpSpPr>
          <a:xfrm>
            <a:off x="295431" y="3705641"/>
            <a:ext cx="266420" cy="261610"/>
            <a:chOff x="3276880" y="3742523"/>
            <a:chExt cx="266420" cy="26161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0180706-73B8-457A-07AE-46988B9F5BE9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E2356D-7F69-ECB9-5B24-F221CACDB65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A5E1C02-DA7A-84E5-FE1B-521F35BAE01A}"/>
              </a:ext>
            </a:extLst>
          </p:cNvPr>
          <p:cNvSpPr txBox="1"/>
          <p:nvPr/>
        </p:nvSpPr>
        <p:spPr>
          <a:xfrm>
            <a:off x="538991" y="3733434"/>
            <a:ext cx="1943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마우스오버 </a:t>
            </a:r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클릭 시 </a:t>
            </a:r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GNB 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처리방법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347CDE-6D7D-7CBB-ADE0-97CFB9FE01BF}"/>
              </a:ext>
            </a:extLst>
          </p:cNvPr>
          <p:cNvSpPr txBox="1"/>
          <p:nvPr/>
        </p:nvSpPr>
        <p:spPr>
          <a:xfrm>
            <a:off x="538991" y="5170056"/>
            <a:ext cx="19271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#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마우스오버 </a:t>
            </a:r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/ 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클릭 시 </a:t>
            </a:r>
            <a:r>
              <a:rPr lang="en-US" altLang="ko-KR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LNB </a:t>
            </a:r>
            <a:r>
              <a:rPr lang="ko-KR" altLang="en-US" sz="900" b="1" dirty="0">
                <a:highlight>
                  <a:srgbClr val="FFFF00"/>
                </a:highlight>
                <a:latin typeface="Noto Sans KR" panose="020B0500000000000000" pitchFamily="34" charset="-127"/>
                <a:ea typeface="Noto Sans KR" panose="020B0500000000000000" pitchFamily="34" charset="-127"/>
              </a:rPr>
              <a:t>처리방법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5961B80-70A5-C641-B8F9-D8A6EC4AC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7" y="1353603"/>
            <a:ext cx="923438" cy="133188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389CB4B6-1E18-51CB-469A-D9C802D93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9" y="2711518"/>
            <a:ext cx="923438" cy="13318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1082343C-424C-1D98-A7CB-E0B61C0F8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7" y="4079228"/>
            <a:ext cx="923438" cy="133188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046B303E-DE19-28E5-72A8-ED012AB47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15" y="5574335"/>
            <a:ext cx="923438" cy="133188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BA606013-3C6A-C863-A78A-50A7721E1728}"/>
              </a:ext>
            </a:extLst>
          </p:cNvPr>
          <p:cNvGrpSpPr/>
          <p:nvPr/>
        </p:nvGrpSpPr>
        <p:grpSpPr>
          <a:xfrm>
            <a:off x="7558290" y="1071822"/>
            <a:ext cx="266420" cy="261610"/>
            <a:chOff x="3276880" y="3742523"/>
            <a:chExt cx="266420" cy="26161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C03D471-2898-2B9F-D0AA-02AC2A5D3B04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31DDFC-79F2-837B-7DD8-F3C36581949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5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CBC22C6-11EC-A603-6940-76816C9E8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50" y="1323479"/>
            <a:ext cx="5940425" cy="642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6C3894-CECC-107C-4D3D-0EAF10497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803" y="2637170"/>
            <a:ext cx="5950487" cy="651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7E9285-EBD6-F9C0-49BB-FC18796AF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549" y="4163794"/>
            <a:ext cx="6034340" cy="6948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615824-26CF-8E8C-A812-CE6A84FFFF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186" b="4301"/>
          <a:stretch/>
        </p:blipFill>
        <p:spPr>
          <a:xfrm>
            <a:off x="1666875" y="5519777"/>
            <a:ext cx="5942014" cy="8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4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FC34A0-A33B-4F77-7484-9BC22B432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6" r="8881"/>
          <a:stretch/>
        </p:blipFill>
        <p:spPr>
          <a:xfrm>
            <a:off x="145470" y="1371600"/>
            <a:ext cx="8865180" cy="18628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D10DBDD-8113-2C17-CDE3-A83428018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192" y="3429000"/>
            <a:ext cx="5438775" cy="31718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F50A506-2BA6-483E-9908-9D6EF1425315}"/>
              </a:ext>
            </a:extLst>
          </p:cNvPr>
          <p:cNvSpPr txBox="1"/>
          <p:nvPr/>
        </p:nvSpPr>
        <p:spPr>
          <a:xfrm>
            <a:off x="546360" y="94501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FOOTER</a:t>
            </a:r>
            <a:endParaRPr lang="ko-KR" altLang="en-US" sz="900" b="1" dirty="0"/>
          </a:p>
        </p:txBody>
      </p:sp>
      <p:graphicFrame>
        <p:nvGraphicFramePr>
          <p:cNvPr id="14" name="표 79">
            <a:extLst>
              <a:ext uri="{FF2B5EF4-FFF2-40B4-BE49-F238E27FC236}">
                <a16:creationId xmlns:a16="http://schemas.microsoft.com/office/drawing/2014/main" id="{0494E669-C314-BD92-09F0-29C64D028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13791"/>
              </p:ext>
            </p:extLst>
          </p:nvPr>
        </p:nvGraphicFramePr>
        <p:xfrm>
          <a:off x="9119434" y="396431"/>
          <a:ext cx="2927096" cy="6256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푸터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필수정보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기존 </a:t>
                      </a:r>
                      <a:r>
                        <a:rPr lang="ko-KR" altLang="en-US" sz="10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에이닷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영어학원과 동일 사용</a:t>
                      </a: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SNS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링크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페이스북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hlinkClick r:id="rId5"/>
                        </a:rPr>
                        <a:t>https://www.facebook.com/adotenglish.kr/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인스타그램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hlinkClick r:id="rId6"/>
                        </a:rPr>
                        <a:t>https://www.instagram.com/adotenglish_official/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유튜브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hlinkClick r:id="rId7"/>
                        </a:rPr>
                        <a:t>https://www.youtube.com/channel/UChQ4AORk_V9HdnMjCGNElGQ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블로그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hlinkClick r:id="rId8"/>
                        </a:rPr>
                        <a:t>https://blog.naver.com/adotenglish_official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5647912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 서비스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메뉴별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페이지 이동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519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 지원센터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고객지원센터 클릭 시 페이지 이동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71746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1AADF2B9-23F7-37EA-E879-A978DA5E8632}"/>
              </a:ext>
            </a:extLst>
          </p:cNvPr>
          <p:cNvGrpSpPr/>
          <p:nvPr/>
        </p:nvGrpSpPr>
        <p:grpSpPr>
          <a:xfrm>
            <a:off x="1176661" y="1976436"/>
            <a:ext cx="266420" cy="261610"/>
            <a:chOff x="3276880" y="3742523"/>
            <a:chExt cx="266420" cy="26161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41FBB5A-C1A9-63DB-037C-1B8399264358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8B835C-8970-8F0C-3D35-2C68EA313F6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FD08C89-1F30-811C-6F38-73573E0457A2}"/>
              </a:ext>
            </a:extLst>
          </p:cNvPr>
          <p:cNvGrpSpPr/>
          <p:nvPr/>
        </p:nvGrpSpPr>
        <p:grpSpPr>
          <a:xfrm>
            <a:off x="6298082" y="3810916"/>
            <a:ext cx="266420" cy="261610"/>
            <a:chOff x="3276880" y="3742523"/>
            <a:chExt cx="266420" cy="26161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BA85FFD-CD95-E46A-E9E0-0B8300D3A693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6DC191-BEEB-5AE5-7922-48C16EC44944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A30567-755C-2EE4-4984-5B80CD481C63}"/>
              </a:ext>
            </a:extLst>
          </p:cNvPr>
          <p:cNvGrpSpPr/>
          <p:nvPr/>
        </p:nvGrpSpPr>
        <p:grpSpPr>
          <a:xfrm>
            <a:off x="4313617" y="3829789"/>
            <a:ext cx="266420" cy="261610"/>
            <a:chOff x="3276880" y="3742523"/>
            <a:chExt cx="266420" cy="26161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9AC3593-7E5C-C9AE-5C9C-219386A0C0E4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582EB0-9FB1-9550-DCE2-B18401ED0579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E4211A-8ADC-60A7-0F8B-199DD8FE0E0B}"/>
              </a:ext>
            </a:extLst>
          </p:cNvPr>
          <p:cNvSpPr/>
          <p:nvPr/>
        </p:nvSpPr>
        <p:spPr>
          <a:xfrm>
            <a:off x="5553075" y="1714500"/>
            <a:ext cx="2055813" cy="1162050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024726-B5EB-15F2-CE70-DA20B1C819C4}"/>
              </a:ext>
            </a:extLst>
          </p:cNvPr>
          <p:cNvGrpSpPr/>
          <p:nvPr/>
        </p:nvGrpSpPr>
        <p:grpSpPr>
          <a:xfrm>
            <a:off x="1190949" y="2614940"/>
            <a:ext cx="266420" cy="261610"/>
            <a:chOff x="3276880" y="3742523"/>
            <a:chExt cx="266420" cy="26161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448F54B-6E73-2586-D1C9-CCA08F8C3682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02D30-CA89-0E04-869E-FE5FE14E6B39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38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798D62-289E-8C03-CA97-7335F289D2F1}"/>
              </a:ext>
            </a:extLst>
          </p:cNvPr>
          <p:cNvSpPr/>
          <p:nvPr/>
        </p:nvSpPr>
        <p:spPr>
          <a:xfrm>
            <a:off x="123825" y="4739386"/>
            <a:ext cx="8924925" cy="11417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F5853-9082-1DDC-F44A-7423F2FC2620}"/>
              </a:ext>
            </a:extLst>
          </p:cNvPr>
          <p:cNvSpPr txBox="1"/>
          <p:nvPr/>
        </p:nvSpPr>
        <p:spPr>
          <a:xfrm>
            <a:off x="3001561" y="2370746"/>
            <a:ext cx="31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습관의 시작부터 학습의 끝까지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.</a:t>
            </a:r>
          </a:p>
          <a:p>
            <a:pPr algn="ctr"/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결과가 다른 </a:t>
            </a:r>
            <a:r>
              <a:rPr lang="ko-KR" altLang="en-US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에이닷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6F8FD97-06C3-8609-26A2-68B3F7869097}"/>
              </a:ext>
            </a:extLst>
          </p:cNvPr>
          <p:cNvCxnSpPr/>
          <p:nvPr/>
        </p:nvCxnSpPr>
        <p:spPr>
          <a:xfrm>
            <a:off x="123825" y="4739386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19BD59-B5BD-10EA-7D86-04DFD3C03EBB}"/>
              </a:ext>
            </a:extLst>
          </p:cNvPr>
          <p:cNvSpPr/>
          <p:nvPr/>
        </p:nvSpPr>
        <p:spPr>
          <a:xfrm>
            <a:off x="4019136" y="3464759"/>
            <a:ext cx="1346493" cy="353593"/>
          </a:xfrm>
          <a:prstGeom prst="roundRect">
            <a:avLst>
              <a:gd name="adj" fmla="val 50000"/>
            </a:avLst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350EF-7C7E-8D81-83A5-6E9A537AFB17}"/>
              </a:ext>
            </a:extLst>
          </p:cNvPr>
          <p:cNvSpPr txBox="1"/>
          <p:nvPr/>
        </p:nvSpPr>
        <p:spPr>
          <a:xfrm>
            <a:off x="4151208" y="3525714"/>
            <a:ext cx="1082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지금 상담 신청하기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05731"/>
              </p:ext>
            </p:extLst>
          </p:nvPr>
        </p:nvGraphicFramePr>
        <p:xfrm>
          <a:off x="9119434" y="396431"/>
          <a:ext cx="2927096" cy="6001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탑배너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최상단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탑배너</a:t>
                      </a: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 배치</a:t>
                      </a: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Height 50px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고정값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575794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키비주얼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*BG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video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재생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재생 버튼 없이 페이지 접속 시 자동재생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재생 후 카피 생성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12/2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버튼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마우스 오버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/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 시 처리방법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버튼 컬러 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[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링크연결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상담신청 페이지 연결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519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롤링 배너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-Height 220px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자동 롤링</a:t>
                      </a: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좌우 </a:t>
                      </a: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swiper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배너 샘플 이미지 우선 전달</a:t>
                      </a:r>
                      <a:endParaRPr lang="en-US" altLang="ko-KR" sz="10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배너 이미지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11/25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71746"/>
                  </a:ext>
                </a:extLst>
              </a:tr>
              <a:tr h="9093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Bullet</a:t>
                      </a:r>
                    </a:p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클릭시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배너 롤링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9262340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8FEAC1-8D31-BC5F-A354-EBB1683C3ADD}"/>
              </a:ext>
            </a:extLst>
          </p:cNvPr>
          <p:cNvGrpSpPr/>
          <p:nvPr/>
        </p:nvGrpSpPr>
        <p:grpSpPr>
          <a:xfrm>
            <a:off x="322967" y="2508130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1AE5C96-C9A8-99F3-59DF-626C5A9EF5A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0EB111-543E-465F-1E8B-F7DF33ED410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118DB6B-51DF-14A1-383C-520E7AEF6D82}"/>
              </a:ext>
            </a:extLst>
          </p:cNvPr>
          <p:cNvCxnSpPr/>
          <p:nvPr/>
        </p:nvCxnSpPr>
        <p:spPr>
          <a:xfrm>
            <a:off x="91564" y="5881108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684B3E-48CA-D0C5-0242-817DCF532228}"/>
              </a:ext>
            </a:extLst>
          </p:cNvPr>
          <p:cNvGrpSpPr/>
          <p:nvPr/>
        </p:nvGrpSpPr>
        <p:grpSpPr>
          <a:xfrm>
            <a:off x="322967" y="5179443"/>
            <a:ext cx="266420" cy="261610"/>
            <a:chOff x="3276880" y="3742523"/>
            <a:chExt cx="266420" cy="26161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835D2D7-96E5-7C04-2BBF-5D140123B8C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E6FDF4-75A8-CA37-314F-66150DAE86C0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E230083-918D-84EE-DB1A-22A9C5DC1788}"/>
              </a:ext>
            </a:extLst>
          </p:cNvPr>
          <p:cNvGrpSpPr/>
          <p:nvPr/>
        </p:nvGrpSpPr>
        <p:grpSpPr>
          <a:xfrm>
            <a:off x="4297036" y="5597073"/>
            <a:ext cx="578501" cy="88023"/>
            <a:chOff x="3733463" y="5063392"/>
            <a:chExt cx="578501" cy="88023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3C05A3B-C3DD-EB04-0941-047321AD419D}"/>
                </a:ext>
              </a:extLst>
            </p:cNvPr>
            <p:cNvSpPr/>
            <p:nvPr/>
          </p:nvSpPr>
          <p:spPr>
            <a:xfrm>
              <a:off x="3733463" y="5063392"/>
              <a:ext cx="256991" cy="88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FC2749C-19D1-A994-A8F9-079BDFCDBB1D}"/>
                </a:ext>
              </a:extLst>
            </p:cNvPr>
            <p:cNvSpPr/>
            <p:nvPr/>
          </p:nvSpPr>
          <p:spPr>
            <a:xfrm>
              <a:off x="4063185" y="5063393"/>
              <a:ext cx="88024" cy="8802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868019E-0BB2-1ACF-DECB-F4A50C621D77}"/>
                </a:ext>
              </a:extLst>
            </p:cNvPr>
            <p:cNvSpPr/>
            <p:nvPr/>
          </p:nvSpPr>
          <p:spPr>
            <a:xfrm>
              <a:off x="4223940" y="5063393"/>
              <a:ext cx="88024" cy="8802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6DFAFB2-2E25-CDA4-022F-6399CBC76859}"/>
              </a:ext>
            </a:extLst>
          </p:cNvPr>
          <p:cNvGrpSpPr/>
          <p:nvPr/>
        </p:nvGrpSpPr>
        <p:grpSpPr>
          <a:xfrm>
            <a:off x="3944241" y="5502183"/>
            <a:ext cx="266420" cy="261610"/>
            <a:chOff x="3276880" y="3742523"/>
            <a:chExt cx="266420" cy="26161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2B6E4F8-C276-DD00-7ABA-290203B6A69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6C9D62-98ED-EB45-DC14-5D45AC0A101F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5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2A688E-8F00-3494-FD28-4BFFDEF2F46B}"/>
              </a:ext>
            </a:extLst>
          </p:cNvPr>
          <p:cNvSpPr txBox="1"/>
          <p:nvPr/>
        </p:nvSpPr>
        <p:spPr>
          <a:xfrm>
            <a:off x="1603781" y="5134366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메인배너</a:t>
            </a:r>
            <a:r>
              <a:rPr lang="ko-KR" altLang="en-US" sz="14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영역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E57B503-2008-9686-E5D4-E2EE17A47FA1}"/>
              </a:ext>
            </a:extLst>
          </p:cNvPr>
          <p:cNvCxnSpPr/>
          <p:nvPr/>
        </p:nvCxnSpPr>
        <p:spPr>
          <a:xfrm>
            <a:off x="91564" y="1498472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4FFF4F-3D52-DF8D-8FC2-B71B8CF02754}"/>
              </a:ext>
            </a:extLst>
          </p:cNvPr>
          <p:cNvSpPr/>
          <p:nvPr/>
        </p:nvSpPr>
        <p:spPr>
          <a:xfrm>
            <a:off x="123825" y="404745"/>
            <a:ext cx="8924925" cy="374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772D682-DC57-FD17-E74E-BDADBB564889}"/>
              </a:ext>
            </a:extLst>
          </p:cNvPr>
          <p:cNvGrpSpPr/>
          <p:nvPr/>
        </p:nvGrpSpPr>
        <p:grpSpPr>
          <a:xfrm>
            <a:off x="322967" y="476897"/>
            <a:ext cx="266420" cy="261610"/>
            <a:chOff x="3276880" y="3742523"/>
            <a:chExt cx="266420" cy="261610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CD3DE05-7C01-492A-67C8-0666B67037F2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F5D01A7-4D45-3972-D430-B3503A057438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359F75C-7769-F14F-6DF8-423EBFDF7CB3}"/>
              </a:ext>
            </a:extLst>
          </p:cNvPr>
          <p:cNvSpPr txBox="1"/>
          <p:nvPr/>
        </p:nvSpPr>
        <p:spPr>
          <a:xfrm>
            <a:off x="4417860" y="483758"/>
            <a:ext cx="7393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탑배너</a:t>
            </a:r>
            <a:r>
              <a:rPr lang="ko-KR" altLang="en-US" sz="9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영역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8A90F8-6DAE-6B81-559C-39582829BB66}"/>
              </a:ext>
            </a:extLst>
          </p:cNvPr>
          <p:cNvSpPr txBox="1"/>
          <p:nvPr/>
        </p:nvSpPr>
        <p:spPr>
          <a:xfrm>
            <a:off x="5387669" y="357130"/>
            <a:ext cx="1565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Apple SD Gothic Neo"/>
              </a:rPr>
              <a:t>Top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b="0" i="0" dirty="0">
                <a:solidFill>
                  <a:srgbClr val="FF0000"/>
                </a:solidFill>
                <a:effectLst/>
                <a:latin typeface="Apple SD Gothic Neo"/>
              </a:rPr>
              <a:t>banner</a:t>
            </a:r>
            <a:r>
              <a:rPr lang="en-US" altLang="ko-KR" sz="1100" b="0" i="0" u="none" strike="noStrike" baseline="0" dirty="0">
                <a:solidFill>
                  <a:srgbClr val="FF0000"/>
                </a:solidFill>
                <a:latin typeface="MalgunGothic"/>
              </a:rPr>
              <a:t> Height</a:t>
            </a:r>
          </a:p>
          <a:p>
            <a:r>
              <a:rPr lang="en-US" altLang="ko-KR" sz="1100" b="1" i="0" u="none" strike="noStrike" baseline="0" dirty="0">
                <a:solidFill>
                  <a:srgbClr val="FF0000"/>
                </a:solidFill>
                <a:latin typeface="MalgunGothicBold"/>
              </a:rPr>
              <a:t>50px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09C38E4-BB7F-B2E6-B29F-E56E9ED5CCE4}"/>
              </a:ext>
            </a:extLst>
          </p:cNvPr>
          <p:cNvCxnSpPr>
            <a:cxnSpLocks/>
          </p:cNvCxnSpPr>
          <p:nvPr/>
        </p:nvCxnSpPr>
        <p:spPr>
          <a:xfrm>
            <a:off x="5316984" y="396432"/>
            <a:ext cx="0" cy="34207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5E342C-6939-6082-B7AB-BCAE11050EA1}"/>
              </a:ext>
            </a:extLst>
          </p:cNvPr>
          <p:cNvGrpSpPr/>
          <p:nvPr/>
        </p:nvGrpSpPr>
        <p:grpSpPr>
          <a:xfrm>
            <a:off x="3770799" y="3647336"/>
            <a:ext cx="266420" cy="261610"/>
            <a:chOff x="3276880" y="3742523"/>
            <a:chExt cx="266420" cy="26161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30E1DF9-EF00-5369-8149-F616A62ABB67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0A0CA0-7E18-E5A9-AD85-9637D292D7E1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82A54A3-A063-6468-4081-A87C8F833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6" t="4210" r="9723" b="-1"/>
          <a:stretch/>
        </p:blipFill>
        <p:spPr>
          <a:xfrm>
            <a:off x="123825" y="817409"/>
            <a:ext cx="8892664" cy="66837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9D27389-1849-9E86-6DAB-89614F02F7B8}"/>
              </a:ext>
            </a:extLst>
          </p:cNvPr>
          <p:cNvGrpSpPr/>
          <p:nvPr/>
        </p:nvGrpSpPr>
        <p:grpSpPr>
          <a:xfrm>
            <a:off x="7701041" y="827021"/>
            <a:ext cx="266420" cy="261610"/>
            <a:chOff x="3276880" y="3742523"/>
            <a:chExt cx="266420" cy="26161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52EF866-7C1E-BB46-9795-E74DF9057A7F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8D931B-438F-E6AB-2AB1-0C18DF012269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96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38098"/>
              </p:ext>
            </p:extLst>
          </p:nvPr>
        </p:nvGraphicFramePr>
        <p:xfrm>
          <a:off x="9119434" y="396431"/>
          <a:ext cx="2927096" cy="2927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008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97088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브랜드 소개 영상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유튜브 영상 재생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(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사이트 이동 없음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영상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12/2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1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상단 위치 고정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브랜딩 동영상 하단 영역 스크롤부터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네비게이터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 노출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콘텐츠 영역 이동 시 언더라인 생성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Arial"/>
                      </a:endParaRP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  <a:cs typeface="+mn-cs"/>
                        <a:sym typeface="Arial"/>
                      </a:endParaRPr>
                    </a:p>
                    <a:p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영역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Height 50px</a:t>
                      </a:r>
                    </a:p>
                    <a:p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-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배경 투명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  <a:sym typeface="Arial"/>
                        </a:rPr>
                        <a:t> </a:t>
                      </a:r>
                    </a:p>
                    <a:p>
                      <a:pPr marR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E0B8631-9125-9068-AD88-4AB729DA9435}"/>
              </a:ext>
            </a:extLst>
          </p:cNvPr>
          <p:cNvSpPr/>
          <p:nvPr/>
        </p:nvSpPr>
        <p:spPr>
          <a:xfrm>
            <a:off x="1703388" y="683971"/>
            <a:ext cx="5832475" cy="3347049"/>
          </a:xfrm>
          <a:prstGeom prst="roundRect">
            <a:avLst>
              <a:gd name="adj" fmla="val 176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F52CDDA-8EAA-7592-2BD8-F9FC5226AA0B}"/>
              </a:ext>
            </a:extLst>
          </p:cNvPr>
          <p:cNvSpPr/>
          <p:nvPr/>
        </p:nvSpPr>
        <p:spPr>
          <a:xfrm>
            <a:off x="4207859" y="1945729"/>
            <a:ext cx="823532" cy="8235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1DA68D8-7AE4-72D4-A127-5DA40C87EDA4}"/>
              </a:ext>
            </a:extLst>
          </p:cNvPr>
          <p:cNvSpPr/>
          <p:nvPr/>
        </p:nvSpPr>
        <p:spPr>
          <a:xfrm rot="5400000">
            <a:off x="4479013" y="2215194"/>
            <a:ext cx="350233" cy="301925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7416FB9-C82C-60C2-ABC9-8643ADD2A50B}"/>
              </a:ext>
            </a:extLst>
          </p:cNvPr>
          <p:cNvGrpSpPr/>
          <p:nvPr/>
        </p:nvGrpSpPr>
        <p:grpSpPr>
          <a:xfrm>
            <a:off x="772662" y="2511896"/>
            <a:ext cx="266420" cy="261610"/>
            <a:chOff x="3276880" y="3742523"/>
            <a:chExt cx="266420" cy="26161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407E6C3-6D1D-049C-25AC-565E27CF3EC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BD4E36F-6A7F-EAB9-48E9-D8AAB106B7EE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AEF06B8-F235-04BB-CA42-12902E9E1E9D}"/>
              </a:ext>
            </a:extLst>
          </p:cNvPr>
          <p:cNvSpPr txBox="1"/>
          <p:nvPr/>
        </p:nvSpPr>
        <p:spPr>
          <a:xfrm>
            <a:off x="1666875" y="4408099"/>
            <a:ext cx="4116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About A.              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에이닷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사이클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학습포인트          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리얼후기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      스마트서비스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7D4DFD6-F2FB-9859-6462-509AF3AEE3FA}"/>
              </a:ext>
            </a:extLst>
          </p:cNvPr>
          <p:cNvCxnSpPr/>
          <p:nvPr/>
        </p:nvCxnSpPr>
        <p:spPr>
          <a:xfrm>
            <a:off x="107284" y="471088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14B9F1-1E03-F649-83FC-26FDBDE497AD}"/>
              </a:ext>
            </a:extLst>
          </p:cNvPr>
          <p:cNvGrpSpPr/>
          <p:nvPr/>
        </p:nvGrpSpPr>
        <p:grpSpPr>
          <a:xfrm>
            <a:off x="883012" y="4377321"/>
            <a:ext cx="266420" cy="261610"/>
            <a:chOff x="3276880" y="3742523"/>
            <a:chExt cx="266420" cy="261610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55348C9-3955-2168-AB82-90ED549D559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ED1EB1-32F0-01DD-34C6-7A7DF7DA69E7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C1F44DB-7A2B-07DD-D052-6251F1472256}"/>
              </a:ext>
            </a:extLst>
          </p:cNvPr>
          <p:cNvSpPr/>
          <p:nvPr/>
        </p:nvSpPr>
        <p:spPr>
          <a:xfrm>
            <a:off x="1703388" y="4664809"/>
            <a:ext cx="539480" cy="460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3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A3F4DC5-571E-8E5C-35FF-3EFF991CB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73" r="9004"/>
          <a:stretch/>
        </p:blipFill>
        <p:spPr>
          <a:xfrm>
            <a:off x="107284" y="1185323"/>
            <a:ext cx="8924925" cy="46081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079301"/>
              </p:ext>
            </p:extLst>
          </p:nvPr>
        </p:nvGraphicFramePr>
        <p:xfrm>
          <a:off x="9119434" y="396431"/>
          <a:ext cx="2927096" cy="498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About A.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 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배경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폭죽 터짐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534168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4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그래프 이미지 영역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박스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,2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번이 순차적으로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예제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  <a:hlinkClick r:id="rId4"/>
                        </a:rPr>
                        <a:t>https://www.yanadoo.co.kr/promotion-landing/tabPackage.html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892070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7B828B78-91C9-B362-9BD7-7F34235969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6" r="17214"/>
          <a:stretch/>
        </p:blipFill>
        <p:spPr>
          <a:xfrm>
            <a:off x="145470" y="396431"/>
            <a:ext cx="8886739" cy="986746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B9C28264-73FC-65AE-2E69-01C13D614040}"/>
              </a:ext>
            </a:extLst>
          </p:cNvPr>
          <p:cNvGrpSpPr/>
          <p:nvPr/>
        </p:nvGrpSpPr>
        <p:grpSpPr>
          <a:xfrm>
            <a:off x="2192494" y="1698898"/>
            <a:ext cx="266420" cy="261610"/>
            <a:chOff x="3276880" y="3742523"/>
            <a:chExt cx="266420" cy="26161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7EE18DF-5940-2D0E-A8D8-785ED9E346F0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6DA9C-B5E0-E76A-8CB9-E9C0DDC2E384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36ECD19-82D5-C961-6317-94367D186C4D}"/>
              </a:ext>
            </a:extLst>
          </p:cNvPr>
          <p:cNvGrpSpPr/>
          <p:nvPr/>
        </p:nvGrpSpPr>
        <p:grpSpPr>
          <a:xfrm>
            <a:off x="1068100" y="756201"/>
            <a:ext cx="266420" cy="261610"/>
            <a:chOff x="3276880" y="3742523"/>
            <a:chExt cx="266420" cy="26161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CBB648-58F3-750B-A2F7-EB756C8924B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3DD67E-5AAE-0C5D-751A-AB87197A3C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C2BA204-E296-3D0C-E054-730C7896805E}"/>
              </a:ext>
            </a:extLst>
          </p:cNvPr>
          <p:cNvGrpSpPr/>
          <p:nvPr/>
        </p:nvGrpSpPr>
        <p:grpSpPr>
          <a:xfrm>
            <a:off x="6898212" y="1968724"/>
            <a:ext cx="266420" cy="261610"/>
            <a:chOff x="3276880" y="3742523"/>
            <a:chExt cx="266420" cy="26161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4582D58-098F-F236-099B-26DDEFFB62C9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026A26-B2D0-08A7-89AF-E0169C00AC14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763C14A-058A-9859-8E0C-A2A64F1DD02A}"/>
              </a:ext>
            </a:extLst>
          </p:cNvPr>
          <p:cNvGrpSpPr/>
          <p:nvPr/>
        </p:nvGrpSpPr>
        <p:grpSpPr>
          <a:xfrm>
            <a:off x="1166805" y="3714193"/>
            <a:ext cx="266420" cy="261610"/>
            <a:chOff x="3276880" y="3742523"/>
            <a:chExt cx="266420" cy="26161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08BCA0F-F4A8-8C7A-2FA1-8EFA46667DA7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9A4FD3-92D5-D095-C4F5-684127EF11B1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17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32670"/>
              </p:ext>
            </p:extLst>
          </p:nvPr>
        </p:nvGraphicFramePr>
        <p:xfrm>
          <a:off x="9119434" y="396431"/>
          <a:ext cx="2927096" cy="3079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About A.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비디오 영역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재생버튼 없이 영상 재생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 (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사이트 이동 없음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스크롤에 전체화면 사이즈로 확대 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*</a:t>
                      </a:r>
                      <a:r>
                        <a:rPr lang="ko-KR" altLang="en-US" sz="1000" b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샘플영상파일 </a:t>
                      </a:r>
                      <a:r>
                        <a:rPr lang="ko-KR" altLang="en-US" sz="1000" b="0" dirty="0">
                          <a:highlight>
                            <a:srgbClr val="FFFF00"/>
                          </a:highlight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우선 전달</a:t>
                      </a:r>
                      <a:endParaRPr lang="en-US" altLang="ko-KR" sz="10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최종영상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11/25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7B828B78-91C9-B362-9BD7-7F3423596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96" r="17214"/>
          <a:stretch/>
        </p:blipFill>
        <p:spPr>
          <a:xfrm>
            <a:off x="145470" y="396431"/>
            <a:ext cx="8886739" cy="986746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B36ECD19-82D5-C961-6317-94367D186C4D}"/>
              </a:ext>
            </a:extLst>
          </p:cNvPr>
          <p:cNvGrpSpPr/>
          <p:nvPr/>
        </p:nvGrpSpPr>
        <p:grpSpPr>
          <a:xfrm>
            <a:off x="1068100" y="756201"/>
            <a:ext cx="266420" cy="261610"/>
            <a:chOff x="3276880" y="3742523"/>
            <a:chExt cx="266420" cy="261610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6CBB648-58F3-750B-A2F7-EB756C8924B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3DD67E-5AAE-0C5D-751A-AB87197A3CB5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E3B7F3-8948-5B6C-35AD-5DEB125A4C2E}"/>
              </a:ext>
            </a:extLst>
          </p:cNvPr>
          <p:cNvGrpSpPr/>
          <p:nvPr/>
        </p:nvGrpSpPr>
        <p:grpSpPr>
          <a:xfrm>
            <a:off x="1068100" y="3394130"/>
            <a:ext cx="266420" cy="261610"/>
            <a:chOff x="3276880" y="3742523"/>
            <a:chExt cx="266420" cy="26161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9CBED34-FB7D-81D1-3874-195350BB0FE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2F036C-5399-9A87-F71D-E80A496CD588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F85B80C-5CFA-5A97-52B4-25178CBED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46" y="1451831"/>
            <a:ext cx="5991141" cy="46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3307E5B-C2B9-ADBB-BE57-4BA52B10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4" y="1127278"/>
            <a:ext cx="8807490" cy="4382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50772"/>
              </p:ext>
            </p:extLst>
          </p:nvPr>
        </p:nvGraphicFramePr>
        <p:xfrm>
          <a:off x="9119434" y="396431"/>
          <a:ext cx="2927096" cy="277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1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1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About A.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9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영역 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좌우 </a:t>
                      </a: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swiper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버튼으로 이동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종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highlight>
                          <a:srgbClr val="FFFF00"/>
                        </a:highlight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en-US" altLang="ko-KR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11/25</a:t>
                      </a: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일 전달 예정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301A124-8F55-CA2D-2BEC-D4DF702429D0}"/>
              </a:ext>
            </a:extLst>
          </p:cNvPr>
          <p:cNvGrpSpPr/>
          <p:nvPr/>
        </p:nvGrpSpPr>
        <p:grpSpPr>
          <a:xfrm>
            <a:off x="2169457" y="3040265"/>
            <a:ext cx="266420" cy="261610"/>
            <a:chOff x="3276880" y="3742523"/>
            <a:chExt cx="266420" cy="26161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4A0F535-C21C-E000-E705-A6A2BC16FE1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382FED-FA6D-2603-9003-18292FD6BBA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6509F3B-938B-C625-9F45-3681D370BB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96" r="17214"/>
          <a:stretch/>
        </p:blipFill>
        <p:spPr>
          <a:xfrm>
            <a:off x="145470" y="396431"/>
            <a:ext cx="8886739" cy="98674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AD4FA61-5996-B231-581A-CFD8F03A4EC0}"/>
              </a:ext>
            </a:extLst>
          </p:cNvPr>
          <p:cNvGrpSpPr/>
          <p:nvPr/>
        </p:nvGrpSpPr>
        <p:grpSpPr>
          <a:xfrm>
            <a:off x="1068100" y="756201"/>
            <a:ext cx="266420" cy="261610"/>
            <a:chOff x="3276880" y="3742523"/>
            <a:chExt cx="266420" cy="26161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E9718D2-1310-E55A-41A5-DD4B1658FB45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9DEB27-4E60-F5D6-ED57-13F2BF4801DB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82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34FCE45-1667-33AF-4069-2565429B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6" y="628044"/>
            <a:ext cx="8839200" cy="533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DCB88B-E0A0-3BAF-7621-4CB1416B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0" y="1168606"/>
            <a:ext cx="8833437" cy="45207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C9CC6-B3B4-9BAC-E7AA-418E76FAF191}"/>
              </a:ext>
            </a:extLst>
          </p:cNvPr>
          <p:cNvSpPr txBox="1"/>
          <p:nvPr/>
        </p:nvSpPr>
        <p:spPr>
          <a:xfrm>
            <a:off x="546360" y="9450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BODY-</a:t>
            </a:r>
            <a:r>
              <a:rPr lang="ko-KR" altLang="en-US" sz="900" b="1" dirty="0"/>
              <a:t>메인</a:t>
            </a:r>
          </a:p>
        </p:txBody>
      </p:sp>
      <p:graphicFrame>
        <p:nvGraphicFramePr>
          <p:cNvPr id="22" name="표 79">
            <a:extLst>
              <a:ext uri="{FF2B5EF4-FFF2-40B4-BE49-F238E27FC236}">
                <a16:creationId xmlns:a16="http://schemas.microsoft.com/office/drawing/2014/main" id="{1AA4DB5D-DF22-2593-DA24-2E0FCB6B5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79230"/>
              </p:ext>
            </p:extLst>
          </p:nvPr>
        </p:nvGraphicFramePr>
        <p:xfrm>
          <a:off x="9119434" y="396431"/>
          <a:ext cx="2927096" cy="3727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2">
                  <a:extLst>
                    <a:ext uri="{9D8B030D-6E8A-4147-A177-3AD203B41FA5}">
                      <a16:colId xmlns:a16="http://schemas.microsoft.com/office/drawing/2014/main" val="819304212"/>
                    </a:ext>
                  </a:extLst>
                </a:gridCol>
                <a:gridCol w="2410824">
                  <a:extLst>
                    <a:ext uri="{9D8B030D-6E8A-4147-A177-3AD203B41FA5}">
                      <a16:colId xmlns:a16="http://schemas.microsoft.com/office/drawing/2014/main" val="2204003558"/>
                    </a:ext>
                  </a:extLst>
                </a:gridCol>
              </a:tblGrid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콘텐츠 </a:t>
                      </a:r>
                      <a:r>
                        <a:rPr lang="ko-KR" altLang="en-US" sz="1000" b="1" dirty="0" err="1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네비게이터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 About A.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영역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컬러 </a:t>
                      </a: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# FFFFFF 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6047379"/>
                  </a:ext>
                </a:extLst>
              </a:tr>
              <a:tr h="13115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텍스트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스크롤 시 하단에서 위로 나타나는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4936499"/>
                  </a:ext>
                </a:extLst>
              </a:tr>
              <a:tr h="11041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00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00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그래프 콘텐츠 영역</a:t>
                      </a: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숫자 돌아가는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-</a:t>
                      </a:r>
                      <a:r>
                        <a:rPr lang="ko-KR" altLang="en-US" sz="1000" b="0" dirty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그래프 게이지 차는 효과</a:t>
                      </a:r>
                      <a:endParaRPr lang="en-US" altLang="ko-KR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1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936854"/>
                  </a:ext>
                </a:extLst>
              </a:tr>
            </a:tbl>
          </a:graphicData>
        </a:graphic>
      </p:graphicFrame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22ACE-F399-B45A-E2D9-D187A3F43388}"/>
              </a:ext>
            </a:extLst>
          </p:cNvPr>
          <p:cNvCxnSpPr/>
          <p:nvPr/>
        </p:nvCxnSpPr>
        <p:spPr>
          <a:xfrm>
            <a:off x="107284" y="396431"/>
            <a:ext cx="89249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65410F-EDFD-A73F-A53B-D0C01F818610}"/>
              </a:ext>
            </a:extLst>
          </p:cNvPr>
          <p:cNvGrpSpPr/>
          <p:nvPr/>
        </p:nvGrpSpPr>
        <p:grpSpPr>
          <a:xfrm>
            <a:off x="1064129" y="758999"/>
            <a:ext cx="266420" cy="261610"/>
            <a:chOff x="3276880" y="3742523"/>
            <a:chExt cx="266420" cy="26161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B32365-D39A-AAEF-5F01-BE7F4A1B3B4C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C2C5-9FC0-A432-902B-59F530C4C736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701D1E5-790E-6A91-711B-32CAF1298586}"/>
              </a:ext>
            </a:extLst>
          </p:cNvPr>
          <p:cNvGrpSpPr/>
          <p:nvPr/>
        </p:nvGrpSpPr>
        <p:grpSpPr>
          <a:xfrm>
            <a:off x="1074836" y="2193628"/>
            <a:ext cx="266420" cy="261610"/>
            <a:chOff x="3276880" y="3742523"/>
            <a:chExt cx="266420" cy="26161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A6A878A-6EEB-C02E-328B-2BAE89C676D6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FADBB0-7F11-45B3-D50E-960369AE456C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2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8D275C-3092-A95F-A2BF-39C071172542}"/>
              </a:ext>
            </a:extLst>
          </p:cNvPr>
          <p:cNvGrpSpPr/>
          <p:nvPr/>
        </p:nvGrpSpPr>
        <p:grpSpPr>
          <a:xfrm>
            <a:off x="1105036" y="3862200"/>
            <a:ext cx="266420" cy="261610"/>
            <a:chOff x="3276880" y="3742523"/>
            <a:chExt cx="266420" cy="261610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B250030-17E8-8750-E935-E648B6CF5B4D}"/>
                </a:ext>
              </a:extLst>
            </p:cNvPr>
            <p:cNvSpPr/>
            <p:nvPr/>
          </p:nvSpPr>
          <p:spPr>
            <a:xfrm>
              <a:off x="3307080" y="3771900"/>
              <a:ext cx="213360" cy="213360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ED462F-C278-5A6D-790F-1288ED311BCD}"/>
                </a:ext>
              </a:extLst>
            </p:cNvPr>
            <p:cNvSpPr txBox="1"/>
            <p:nvPr/>
          </p:nvSpPr>
          <p:spPr>
            <a:xfrm>
              <a:off x="3276880" y="374252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3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05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5315</TotalTime>
  <Words>1047</Words>
  <Application>Microsoft Office PowerPoint</Application>
  <PresentationFormat>와이드스크린</PresentationFormat>
  <Paragraphs>397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Apple SD Gothic Neo</vt:lpstr>
      <vt:lpstr>MalgunGothic</vt:lpstr>
      <vt:lpstr>MalgunGothicBold</vt:lpstr>
      <vt:lpstr>Noto Sans KR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한솔</dc:creator>
  <cp:lastModifiedBy>김 한솔</cp:lastModifiedBy>
  <cp:revision>51</cp:revision>
  <cp:lastPrinted>2022-08-31T05:44:06Z</cp:lastPrinted>
  <dcterms:created xsi:type="dcterms:W3CDTF">2022-08-18T03:35:38Z</dcterms:created>
  <dcterms:modified xsi:type="dcterms:W3CDTF">2022-10-31T06:48:23Z</dcterms:modified>
</cp:coreProperties>
</file>