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13" r:id="rId3"/>
    <p:sldId id="417" r:id="rId4"/>
    <p:sldId id="425" r:id="rId5"/>
    <p:sldId id="423" r:id="rId6"/>
    <p:sldId id="424" r:id="rId7"/>
    <p:sldId id="426" r:id="rId8"/>
    <p:sldId id="421" r:id="rId9"/>
    <p:sldId id="422" r:id="rId10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4A0A47E-BECC-4504-93D4-CA81A0CFA95C}">
          <p14:sldIdLst>
            <p14:sldId id="256"/>
          </p14:sldIdLst>
        </p14:section>
        <p14:section name="BODY" id="{B00A2A12-7FCB-4425-A3BA-E586857CF2CC}">
          <p14:sldIdLst>
            <p14:sldId id="413"/>
            <p14:sldId id="417"/>
            <p14:sldId id="425"/>
            <p14:sldId id="423"/>
            <p14:sldId id="424"/>
            <p14:sldId id="426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2" pos="960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pos="4793" userDrawn="1">
          <p15:clr>
            <a:srgbClr val="A4A3A4"/>
          </p15:clr>
        </p15:guide>
        <p15:guide id="5" pos="4838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222222"/>
    <a:srgbClr val="F4F4F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50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pos="960"/>
        <p:guide pos="1005"/>
        <p:guide pos="4793"/>
        <p:guide pos="483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4429-3F53-48FE-8244-18B94F5DF11D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3A9F-31BF-4B82-9B90-E252FD22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5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7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B3215-9B64-5ED1-1130-10274ADF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A4991-44D9-3E4A-758E-1B9DE1FF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AB5E0-8CD6-E099-5408-B878A32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EB49-5AF4-758B-A4EA-0BF7EB6A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F7ACC-41DF-FF91-429E-B7C2FBE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F780-A391-921C-DA28-FF63706E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8F3C2-C1FD-670E-CCC9-859D73420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A1E67-4C1B-DEF4-9B90-B8CBAD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5C267-1989-D6B1-DCC3-8B716FA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F5A7-8197-A35F-ED82-3B85BBCC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F630F-AEDC-57AB-6980-C4E16E5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4897A-425F-B92A-C4BC-2B1E91C0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6F769-0C62-B381-0B73-ABF1D0E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186D7-F7D2-AEC0-8F05-E8DB2FBA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7C6EF-F155-B6C2-824C-E4F9C3D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9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5"/>
          <p:cNvSpPr>
            <a:spLocks noChangeArrowheads="1"/>
          </p:cNvSpPr>
          <p:nvPr userDrawn="1"/>
        </p:nvSpPr>
        <p:spPr bwMode="auto">
          <a:xfrm>
            <a:off x="79643" y="72149"/>
            <a:ext cx="481176" cy="251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Title</a:t>
            </a: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 flipH="1">
            <a:off x="560819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 w="57150">
            <a:solidFill>
              <a:srgbClr val="EAEAEA"/>
            </a:solidFill>
            <a:miter lim="800000"/>
            <a:headEnd/>
            <a:tailEnd type="none" w="sm" len="sm"/>
          </a:ln>
        </p:spPr>
        <p:txBody>
          <a:bodyPr wrap="none" lIns="74360" tIns="38667" rIns="74360" bIns="38667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>
            <a:off x="82642" y="62966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1" name="Rectangle 15"/>
          <p:cNvSpPr>
            <a:spLocks noChangeArrowheads="1"/>
          </p:cNvSpPr>
          <p:nvPr userDrawn="1"/>
        </p:nvSpPr>
        <p:spPr bwMode="auto">
          <a:xfrm>
            <a:off x="9117049" y="72148"/>
            <a:ext cx="2999870" cy="262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Description</a:t>
            </a: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 flipH="1">
            <a:off x="9085993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3" name="직사각형 22"/>
          <p:cNvSpPr>
            <a:spLocks noChangeArrowheads="1"/>
          </p:cNvSpPr>
          <p:nvPr userDrawn="1"/>
        </p:nvSpPr>
        <p:spPr bwMode="auto">
          <a:xfrm>
            <a:off x="9104696" y="393535"/>
            <a:ext cx="301222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 userDrawn="1"/>
        </p:nvSpPr>
        <p:spPr bwMode="auto">
          <a:xfrm>
            <a:off x="112827" y="393535"/>
            <a:ext cx="891886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39533" y="6552414"/>
            <a:ext cx="2230001" cy="26366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66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FC1755BD-3810-40A6-885A-3817DE9DD8B8}" type="slidenum">
              <a:rPr lang="ko-KR" altLang="en-US" sz="744" smtClean="0"/>
              <a:t>‹#›</a:t>
            </a:fld>
            <a:endParaRPr lang="ko-KR" altLang="en-US" sz="744" dirty="0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82642" y="334915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</p:spTree>
    <p:extLst>
      <p:ext uri="{BB962C8B-B14F-4D97-AF65-F5344CB8AC3E}">
        <p14:creationId xmlns:p14="http://schemas.microsoft.com/office/powerpoint/2010/main" val="30713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6207-891B-B2BA-256A-81E3D54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0FDF-7ADD-6257-8DE6-B4511C66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B1E4-72BC-106F-2F09-5F8E7501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14595-459D-FE71-9FAD-416155A4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5F23-8692-480E-0C15-ED84BEF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B6DC-3C9F-3D97-902D-EEC5893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3FED1-43EC-DA86-5B32-4AD1C61A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BD5EB-D0E0-5896-999A-FD165C81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BBADF-DED6-F399-D9B4-C9E562D4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379EC-CECD-5242-9E99-CE942809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7D4E4-2D59-D824-DA6A-89ABDF4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CD509-8767-7932-9CE8-FA7FDE36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96C2A-60D8-6CBF-C138-80FCC843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F43D9-D653-0817-4F68-18716B1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54605-E77C-CA70-4D88-3B4EA85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F30D0-B702-7D8F-1632-2BEBE0B0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06AA-9FC8-F4E5-2694-070827B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52162-C2CC-030D-3E2E-4D9B9AFC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6D1FB-3CDA-A754-FDED-34387AD4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83E8A0-F3D1-DE0B-7FCA-B6961E3A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5AD1D-6CB5-F09B-E491-D74B0C8C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00F25-35A3-C682-8884-3FFD9640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0933D-248D-7128-4250-C8EBA75D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B3F9E-7324-4564-DB20-A2331394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7DAC-D69D-A084-04E2-1FAC9B7B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2ABEE-4C9B-905E-4AD4-37309FF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73C1A-1BB8-1146-5C15-7C6741C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F9812-1D9B-33DF-F919-4014E98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BEE3E-02C4-9F89-463A-535CF071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10CC3A-D690-C085-5092-403BCD7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0DFAB-8F94-818A-762F-389C4401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C90C-AB25-6971-4B4E-DF4EBC1E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EB7FB-294F-2E74-A303-7154C3FA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56B63-29D0-CE36-3D99-C82C7C84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3623B-E246-774C-9977-DE471DCC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24B4-D37C-0A61-DF1C-030479B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A4A1C-CF88-E166-1F8B-34E0F61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A552-683C-C52D-C3F5-7C4CE75C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E0FE3D-A6D9-A2A4-2047-801959616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C30BB-4A3C-EBE3-3E69-11040E56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043C6-AC39-B3A3-07BC-1C9211D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CA899-AF46-96D8-4B5C-264992F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2A6E3-7820-3563-1B46-43FFF71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C47B0-2361-6F2B-6B44-27316F1D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1846B-C4A1-EFA3-056C-795950ED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18E1F-A88B-E059-96C7-CE47A350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3F80-0191-497A-A9D1-B9E2AD2B192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51F01-5475-B78E-88FA-58F671A3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2E07-CE63-2F4A-C03D-1DC4B216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EA253-DB6A-462C-39D4-FB2D65593B26}"/>
              </a:ext>
            </a:extLst>
          </p:cNvPr>
          <p:cNvSpPr txBox="1"/>
          <p:nvPr/>
        </p:nvSpPr>
        <p:spPr>
          <a:xfrm>
            <a:off x="3325048" y="2346384"/>
            <a:ext cx="55419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/>
              <a:t>에이닷</a:t>
            </a:r>
            <a:r>
              <a:rPr lang="ko-KR" altLang="en-US" sz="3200" b="1" dirty="0"/>
              <a:t> 영어학원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개편 기획안</a:t>
            </a:r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3200" b="1" dirty="0" err="1"/>
              <a:t>WEB_main</a:t>
            </a:r>
            <a:r>
              <a:rPr lang="en-US" altLang="ko-KR" sz="3200" b="1" dirty="0"/>
              <a:t>_</a:t>
            </a:r>
            <a:r>
              <a:rPr lang="ko-KR" altLang="en-US" sz="3200" b="1" dirty="0"/>
              <a:t>개발요청서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C20D-F317-71EE-A699-22AE9A7E05E5}"/>
              </a:ext>
            </a:extLst>
          </p:cNvPr>
          <p:cNvSpPr txBox="1"/>
          <p:nvPr/>
        </p:nvSpPr>
        <p:spPr>
          <a:xfrm>
            <a:off x="5576048" y="453094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221108ver.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86418"/>
              </p:ext>
            </p:extLst>
          </p:nvPr>
        </p:nvGraphicFramePr>
        <p:xfrm>
          <a:off x="9119434" y="396431"/>
          <a:ext cx="2927096" cy="4624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배경 컬러 자연스럽게 반전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https://www.enterpriseblockchain.io/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블랙 배경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화이트 글씨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-&gt;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화이트 배경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블랙 글씨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50975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6878FE8-FC38-D17D-1613-B1A953CCA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0" y="1615738"/>
            <a:ext cx="8083322" cy="409260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D5B822-1B8E-93E5-2BA4-2BCE0D83E8B9}"/>
              </a:ext>
            </a:extLst>
          </p:cNvPr>
          <p:cNvGrpSpPr/>
          <p:nvPr/>
        </p:nvGrpSpPr>
        <p:grpSpPr>
          <a:xfrm>
            <a:off x="182705" y="2877209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6D497F1-43D8-EA1D-83F8-1CBB51D315CA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BBB713-50B2-D3AB-A6DA-E0AB39C10BF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F0399A-C168-F14C-111C-768081C41656}"/>
              </a:ext>
            </a:extLst>
          </p:cNvPr>
          <p:cNvGrpSpPr/>
          <p:nvPr/>
        </p:nvGrpSpPr>
        <p:grpSpPr>
          <a:xfrm>
            <a:off x="1862064" y="3801966"/>
            <a:ext cx="266420" cy="261610"/>
            <a:chOff x="3276880" y="3742523"/>
            <a:chExt cx="266420" cy="26161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9E53C93-F633-83B0-3B26-4C1B8154213F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B47F1-CBFC-46D6-F9EA-3341B4BD967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1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63888"/>
              </p:ext>
            </p:extLst>
          </p:nvPr>
        </p:nvGraphicFramePr>
        <p:xfrm>
          <a:off x="9119434" y="396431"/>
          <a:ext cx="2927096" cy="3727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배경 컬러 자연스럽게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https://www.enterpriseblockchain.io/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37FC85A-2077-48B8-8A2D-89A8162D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3" y="1026002"/>
            <a:ext cx="8748860" cy="415847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22B53E6-A63F-4A6B-49E5-5110A2BDFAF7}"/>
              </a:ext>
            </a:extLst>
          </p:cNvPr>
          <p:cNvGrpSpPr/>
          <p:nvPr/>
        </p:nvGrpSpPr>
        <p:grpSpPr>
          <a:xfrm>
            <a:off x="1064129" y="3298195"/>
            <a:ext cx="266420" cy="261610"/>
            <a:chOff x="3276880" y="3742523"/>
            <a:chExt cx="266420" cy="26161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191336C-6CAB-E68F-1A16-F10C21FB264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AD509C-FE43-6AAC-E08B-2C5161BD57CA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5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9B60DF-D3B1-48C0-CF7D-CCF6167A7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4" r="444"/>
          <a:stretch/>
        </p:blipFill>
        <p:spPr>
          <a:xfrm>
            <a:off x="107283" y="1548375"/>
            <a:ext cx="8924925" cy="5019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/>
        </p:nvGraphicFramePr>
        <p:xfrm>
          <a:off x="9119434" y="396431"/>
          <a:ext cx="2927096" cy="4391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박스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개씩 순차적으로 뒤집히면서 보이는 효과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data-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aos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="flip-down”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레퍼런스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https://www.iipamaster.com/event/agm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861475" y="1951959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37FEF05-E6B8-6EAB-88F9-A419F2948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6" t="2606" r="17229"/>
          <a:stretch/>
        </p:blipFill>
        <p:spPr>
          <a:xfrm>
            <a:off x="107283" y="1190445"/>
            <a:ext cx="8924925" cy="3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8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C49E92-D217-6A09-2DCA-751F1267C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7"/>
          <a:stretch/>
        </p:blipFill>
        <p:spPr>
          <a:xfrm>
            <a:off x="107283" y="1533686"/>
            <a:ext cx="8924925" cy="4837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77375"/>
              </p:ext>
            </p:extLst>
          </p:nvPr>
        </p:nvGraphicFramePr>
        <p:xfrm>
          <a:off x="9119434" y="396431"/>
          <a:ext cx="2927096" cy="4391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815748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박스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개씩 순차적으로 뒤집히면서 보이는 효과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data-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aos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="flip-down”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레퍼런스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https://www.iipamaster.com/event/agm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861475" y="1951959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37FEF05-E6B8-6EAB-88F9-A419F2948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6" t="2606" r="17229"/>
          <a:stretch/>
        </p:blipFill>
        <p:spPr>
          <a:xfrm>
            <a:off x="107283" y="1190445"/>
            <a:ext cx="8924925" cy="3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49390"/>
              </p:ext>
            </p:extLst>
          </p:nvPr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배경 컬러 자연스럽게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https://www.enterpriseblockchain.io/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815748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154132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04BFC990-0530-6022-9466-F182B7DD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7" y="1361191"/>
            <a:ext cx="8181975" cy="34480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524000" y="305583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9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C33886-B789-11E6-CEB6-E84D8EAE6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0" r="10512"/>
          <a:stretch/>
        </p:blipFill>
        <p:spPr>
          <a:xfrm>
            <a:off x="145471" y="1209674"/>
            <a:ext cx="8886738" cy="4152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6AC8DF-BCAC-D9F8-EBEE-EEAC025B5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/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815748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스크롤시 하단에서 위로 나타나는 효과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말풍선 뜨기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순차적으로 뜨기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먼저 뜨고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번뜨기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7154132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4322420" y="3167390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640B48-6BA2-DDE2-7379-795C744699CF}"/>
              </a:ext>
            </a:extLst>
          </p:cNvPr>
          <p:cNvGrpSpPr/>
          <p:nvPr/>
        </p:nvGrpSpPr>
        <p:grpSpPr>
          <a:xfrm>
            <a:off x="6269115" y="1840578"/>
            <a:ext cx="266420" cy="261610"/>
            <a:chOff x="3276880" y="3742523"/>
            <a:chExt cx="266420" cy="26161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E858DF-55D8-F499-5872-2D21129F99C3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1001BD-A515-F384-A121-5D0B9A49E33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1E5504-7C4A-5875-7194-FC17F13A4290}"/>
              </a:ext>
            </a:extLst>
          </p:cNvPr>
          <p:cNvGrpSpPr/>
          <p:nvPr/>
        </p:nvGrpSpPr>
        <p:grpSpPr>
          <a:xfrm>
            <a:off x="5789676" y="2102188"/>
            <a:ext cx="266420" cy="261610"/>
            <a:chOff x="3276880" y="3742523"/>
            <a:chExt cx="266420" cy="26161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1D88057-42E7-C4CD-B926-11FD0F34A4B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536637-6B45-F035-F695-91DCB899E8CA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61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F032C5-F6BA-FA61-E886-3B2C5FF6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" y="789831"/>
            <a:ext cx="8886739" cy="5681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/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스마트 서비스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모앗닷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my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ai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탭버튼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활성화 시 컬러 변경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자동 재생 및 스크롤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끝나면 자동 롤링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재생중인 각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영상에 맞는 텍스트로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200362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2F53A29-1AA2-D01E-B83F-6E55213CC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5"/>
          <a:stretch/>
        </p:blipFill>
        <p:spPr>
          <a:xfrm>
            <a:off x="145470" y="467530"/>
            <a:ext cx="8886739" cy="40096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734540-12A4-9494-A98F-50F762901A3E}"/>
              </a:ext>
            </a:extLst>
          </p:cNvPr>
          <p:cNvGrpSpPr/>
          <p:nvPr/>
        </p:nvGrpSpPr>
        <p:grpSpPr>
          <a:xfrm>
            <a:off x="1749929" y="2115328"/>
            <a:ext cx="266420" cy="261610"/>
            <a:chOff x="3276880" y="3742523"/>
            <a:chExt cx="266420" cy="26161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D2E200C-D373-4E14-E6BD-9D47A06640B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290F3D-E517-41C1-8B7E-8674B1B6D00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9957233-1DE0-D5B7-F183-1ED73923DF1B}"/>
              </a:ext>
            </a:extLst>
          </p:cNvPr>
          <p:cNvGrpSpPr/>
          <p:nvPr/>
        </p:nvGrpSpPr>
        <p:grpSpPr>
          <a:xfrm>
            <a:off x="2797853" y="3429000"/>
            <a:ext cx="266420" cy="261610"/>
            <a:chOff x="3276880" y="3742523"/>
            <a:chExt cx="266420" cy="26161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3EEE9BE-1E14-85A6-2226-FFBF3F8F2BB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CA7A28-BFF9-DC6C-C1F5-0A6D541D591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D153C6-45D5-D188-4449-E5A1DC464664}"/>
              </a:ext>
            </a:extLst>
          </p:cNvPr>
          <p:cNvGrpSpPr/>
          <p:nvPr/>
        </p:nvGrpSpPr>
        <p:grpSpPr>
          <a:xfrm>
            <a:off x="2165113" y="5505768"/>
            <a:ext cx="266420" cy="261610"/>
            <a:chOff x="3276880" y="3742523"/>
            <a:chExt cx="266420" cy="26161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83C38E1-CA39-BC0A-8D03-F35DF6CBECB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AEBE46-58DA-4EA8-620B-750233BA684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285DD6-E052-5DEC-D5B8-6FC8769B75E7}"/>
              </a:ext>
            </a:extLst>
          </p:cNvPr>
          <p:cNvGrpSpPr/>
          <p:nvPr/>
        </p:nvGrpSpPr>
        <p:grpSpPr>
          <a:xfrm>
            <a:off x="1197339" y="498844"/>
            <a:ext cx="266420" cy="261610"/>
            <a:chOff x="3276880" y="3742523"/>
            <a:chExt cx="266420" cy="26161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06815CC-1690-6707-ABF1-29EDB361FCE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E47AF1-DC99-606A-7D1B-17C0B8AF43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3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A6936F-4786-3EC7-F80F-1F6F5804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8" y="406617"/>
            <a:ext cx="8397615" cy="6356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/>
        </p:nvGraphicFramePr>
        <p:xfrm>
          <a:off x="9119434" y="396431"/>
          <a:ext cx="2927096" cy="131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페이지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마케팅팀 개발 요청 따로 전달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7C9A69-D3DC-27D2-0891-E69882CCDB8E}"/>
              </a:ext>
            </a:extLst>
          </p:cNvPr>
          <p:cNvGrpSpPr/>
          <p:nvPr/>
        </p:nvGrpSpPr>
        <p:grpSpPr>
          <a:xfrm>
            <a:off x="2245089" y="3167390"/>
            <a:ext cx="266420" cy="261610"/>
            <a:chOff x="3276880" y="3742523"/>
            <a:chExt cx="266420" cy="26161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B52879-F7F6-05A2-11E4-0F1B908DF95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49FA4-D4EE-A5DF-84DB-C38097762AFA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93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310</Words>
  <Application>Microsoft Office PowerPoint</Application>
  <PresentationFormat>와이드스크린</PresentationFormat>
  <Paragraphs>126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한솔</dc:creator>
  <cp:lastModifiedBy>김 한솔</cp:lastModifiedBy>
  <cp:revision>52</cp:revision>
  <cp:lastPrinted>2022-08-31T05:44:06Z</cp:lastPrinted>
  <dcterms:created xsi:type="dcterms:W3CDTF">2022-08-18T03:35:38Z</dcterms:created>
  <dcterms:modified xsi:type="dcterms:W3CDTF">2022-11-08T03:41:13Z</dcterms:modified>
</cp:coreProperties>
</file>