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47"/>
  </p:normalViewPr>
  <p:slideViewPr>
    <p:cSldViewPr snapToGrid="0" snapToObjects="1">
      <p:cViewPr varScale="1">
        <p:scale>
          <a:sx n="143" d="100"/>
          <a:sy n="143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5771C-E029-C844-8A86-0A54139D7E4F}" type="datetimeFigureOut">
              <a:rPr lang="pl-PL" smtClean="0"/>
              <a:t>15.05.2017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F99D0-45CE-DE48-9199-644FE58FABA0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756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72F7-0632-E444-9D51-EB277D1D294D}" type="datetimeFigureOut">
              <a:rPr lang="pl-PL" smtClean="0"/>
              <a:t>15.05.2017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837F-F74C-DF4A-BC97-853758725FF6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778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72F7-0632-E444-9D51-EB277D1D294D}" type="datetimeFigureOut">
              <a:rPr lang="pl-PL" smtClean="0"/>
              <a:t>15.05.2017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837F-F74C-DF4A-BC97-853758725FF6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198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72F7-0632-E444-9D51-EB277D1D294D}" type="datetimeFigureOut">
              <a:rPr lang="pl-PL" smtClean="0"/>
              <a:t>15.05.2017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837F-F74C-DF4A-BC97-853758725FF6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16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72F7-0632-E444-9D51-EB277D1D294D}" type="datetimeFigureOut">
              <a:rPr lang="pl-PL" smtClean="0"/>
              <a:t>15.05.2017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837F-F74C-DF4A-BC97-853758725FF6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805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72F7-0632-E444-9D51-EB277D1D294D}" type="datetimeFigureOut">
              <a:rPr lang="pl-PL" smtClean="0"/>
              <a:t>15.05.2017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837F-F74C-DF4A-BC97-853758725FF6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611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72F7-0632-E444-9D51-EB277D1D294D}" type="datetimeFigureOut">
              <a:rPr lang="pl-PL" smtClean="0"/>
              <a:t>15.05.2017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837F-F74C-DF4A-BC97-853758725FF6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054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72F7-0632-E444-9D51-EB277D1D294D}" type="datetimeFigureOut">
              <a:rPr lang="pl-PL" smtClean="0"/>
              <a:t>15.05.2017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837F-F74C-DF4A-BC97-853758725FF6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107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72F7-0632-E444-9D51-EB277D1D294D}" type="datetimeFigureOut">
              <a:rPr lang="pl-PL" smtClean="0"/>
              <a:t>15.05.2017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837F-F74C-DF4A-BC97-853758725FF6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825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72F7-0632-E444-9D51-EB277D1D294D}" type="datetimeFigureOut">
              <a:rPr lang="pl-PL" smtClean="0"/>
              <a:t>15.05.2017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837F-F74C-DF4A-BC97-853758725FF6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666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72F7-0632-E444-9D51-EB277D1D294D}" type="datetimeFigureOut">
              <a:rPr lang="pl-PL" smtClean="0"/>
              <a:t>15.05.2017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837F-F74C-DF4A-BC97-853758725FF6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549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72F7-0632-E444-9D51-EB277D1D294D}" type="datetimeFigureOut">
              <a:rPr lang="pl-PL" smtClean="0"/>
              <a:t>15.05.2017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837F-F74C-DF4A-BC97-853758725FF6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8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E72F7-0632-E444-9D51-EB277D1D294D}" type="datetimeFigureOut">
              <a:rPr lang="pl-PL" smtClean="0"/>
              <a:t>15.05.2017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837F-F74C-DF4A-BC97-853758725FF6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843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bm.com/developerworks/library/cc-translation-app-eclipse-watson-bluemix-trs/cc-translation-app-eclipse-watson-bluemix-trs-pdf.pdf" TargetMode="External"/><Relationship Id="rId3" Type="http://schemas.openxmlformats.org/officeDocument/2006/relationships/hyperlink" Target="https://www.ibm.com/developerworks/library/cc-translation-app-eclipse-watson-bluemix-part2-trs/cc-translation-app-eclipse-watson-bluemix-part2-trs-pdf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ZTIS lab 3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Krzysztof Rudek</a:t>
            </a:r>
          </a:p>
          <a:p>
            <a:r>
              <a:rPr lang="pl-PL" dirty="0" smtClean="0"/>
              <a:t>University Relations IBM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96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Cloud</a:t>
            </a:r>
            <a:r>
              <a:rPr lang="pl-PL" dirty="0" smtClean="0"/>
              <a:t> </a:t>
            </a:r>
            <a:r>
              <a:rPr lang="pl-PL" dirty="0" err="1" smtClean="0"/>
              <a:t>computing</a:t>
            </a:r>
            <a:r>
              <a:rPr lang="pl-PL" dirty="0" smtClean="0"/>
              <a:t> </a:t>
            </a:r>
            <a:r>
              <a:rPr lang="pl-PL" dirty="0" err="1" smtClean="0"/>
              <a:t>models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IaaS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5893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Cloud</a:t>
            </a:r>
            <a:r>
              <a:rPr lang="pl-PL" dirty="0" smtClean="0"/>
              <a:t> </a:t>
            </a:r>
            <a:r>
              <a:rPr lang="pl-PL" dirty="0" err="1" smtClean="0"/>
              <a:t>computing</a:t>
            </a:r>
            <a:r>
              <a:rPr lang="pl-PL" dirty="0" smtClean="0"/>
              <a:t> </a:t>
            </a:r>
            <a:r>
              <a:rPr lang="pl-PL" dirty="0" err="1" smtClean="0"/>
              <a:t>models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IaaS</a:t>
            </a:r>
          </a:p>
          <a:p>
            <a:r>
              <a:rPr lang="pl-PL" dirty="0" smtClean="0"/>
              <a:t>PaaS</a:t>
            </a:r>
          </a:p>
        </p:txBody>
      </p:sp>
    </p:spTree>
    <p:extLst>
      <p:ext uri="{BB962C8B-B14F-4D97-AF65-F5344CB8AC3E}">
        <p14:creationId xmlns:p14="http://schemas.microsoft.com/office/powerpoint/2010/main" val="4880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Cloud</a:t>
            </a:r>
            <a:r>
              <a:rPr lang="pl-PL" dirty="0" smtClean="0"/>
              <a:t> </a:t>
            </a:r>
            <a:r>
              <a:rPr lang="pl-PL" dirty="0" err="1" smtClean="0"/>
              <a:t>computing</a:t>
            </a:r>
            <a:r>
              <a:rPr lang="pl-PL" dirty="0" smtClean="0"/>
              <a:t> </a:t>
            </a:r>
            <a:r>
              <a:rPr lang="pl-PL" dirty="0" err="1" smtClean="0"/>
              <a:t>models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IaaS</a:t>
            </a:r>
          </a:p>
          <a:p>
            <a:pPr lvl="1"/>
            <a:r>
              <a:rPr lang="pl-PL" dirty="0" err="1" smtClean="0"/>
              <a:t>provides</a:t>
            </a:r>
            <a:r>
              <a:rPr lang="pl-PL" dirty="0" smtClean="0"/>
              <a:t> the </a:t>
            </a:r>
            <a:r>
              <a:rPr lang="pl-PL" dirty="0" err="1" smtClean="0"/>
              <a:t>infrastructure</a:t>
            </a:r>
            <a:r>
              <a:rPr lang="pl-PL" dirty="0" smtClean="0"/>
              <a:t> </a:t>
            </a:r>
            <a:r>
              <a:rPr lang="pl-PL" dirty="0" err="1" smtClean="0"/>
              <a:t>such</a:t>
            </a:r>
            <a:r>
              <a:rPr lang="pl-PL" dirty="0" smtClean="0"/>
              <a:t> as </a:t>
            </a:r>
            <a:r>
              <a:rPr lang="pl-PL" dirty="0" err="1" smtClean="0"/>
              <a:t>virtual</a:t>
            </a:r>
            <a:r>
              <a:rPr lang="pl-PL" dirty="0" smtClean="0"/>
              <a:t> </a:t>
            </a:r>
            <a:r>
              <a:rPr lang="pl-PL" dirty="0" err="1" smtClean="0"/>
              <a:t>machines</a:t>
            </a:r>
            <a:r>
              <a:rPr lang="pl-PL" dirty="0" smtClean="0"/>
              <a:t> and 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resources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virtual-machine</a:t>
            </a:r>
            <a:r>
              <a:rPr lang="pl-PL" dirty="0" smtClean="0"/>
              <a:t> </a:t>
            </a:r>
            <a:r>
              <a:rPr lang="pl-PL" dirty="0" err="1" smtClean="0"/>
              <a:t>disk</a:t>
            </a:r>
            <a:r>
              <a:rPr lang="pl-PL" dirty="0" smtClean="0"/>
              <a:t> image </a:t>
            </a:r>
            <a:r>
              <a:rPr lang="pl-PL" dirty="0" err="1" smtClean="0"/>
              <a:t>library</a:t>
            </a:r>
            <a:r>
              <a:rPr lang="pl-PL" dirty="0" smtClean="0"/>
              <a:t>, </a:t>
            </a:r>
            <a:r>
              <a:rPr lang="pl-PL" dirty="0" err="1" smtClean="0"/>
              <a:t>block</a:t>
            </a:r>
            <a:r>
              <a:rPr lang="pl-PL" dirty="0" smtClean="0"/>
              <a:t> and file-</a:t>
            </a:r>
            <a:r>
              <a:rPr lang="pl-PL" dirty="0" err="1" smtClean="0"/>
              <a:t>based</a:t>
            </a:r>
            <a:r>
              <a:rPr lang="pl-PL" dirty="0" smtClean="0"/>
              <a:t> </a:t>
            </a:r>
            <a:r>
              <a:rPr lang="pl-PL" dirty="0" err="1" smtClean="0"/>
              <a:t>storage</a:t>
            </a:r>
            <a:r>
              <a:rPr lang="pl-PL" dirty="0" smtClean="0"/>
              <a:t>, </a:t>
            </a:r>
            <a:r>
              <a:rPr lang="pl-PL" dirty="0" err="1" smtClean="0"/>
              <a:t>firewalls</a:t>
            </a:r>
            <a:r>
              <a:rPr lang="pl-PL" dirty="0" smtClean="0"/>
              <a:t>, </a:t>
            </a:r>
            <a:r>
              <a:rPr lang="pl-PL" dirty="0" err="1" smtClean="0"/>
              <a:t>load</a:t>
            </a:r>
            <a:r>
              <a:rPr lang="pl-PL" dirty="0" smtClean="0"/>
              <a:t> </a:t>
            </a:r>
            <a:r>
              <a:rPr lang="pl-PL" dirty="0" err="1" smtClean="0"/>
              <a:t>balancers</a:t>
            </a:r>
            <a:r>
              <a:rPr lang="pl-PL" dirty="0" smtClean="0"/>
              <a:t>, IP </a:t>
            </a:r>
            <a:r>
              <a:rPr lang="pl-PL" dirty="0" err="1" smtClean="0"/>
              <a:t>addresses</a:t>
            </a:r>
            <a:r>
              <a:rPr lang="pl-PL" dirty="0" smtClean="0"/>
              <a:t>, </a:t>
            </a:r>
            <a:r>
              <a:rPr lang="pl-PL" dirty="0" err="1" smtClean="0"/>
              <a:t>virtual</a:t>
            </a:r>
            <a:r>
              <a:rPr lang="pl-PL" dirty="0" smtClean="0"/>
              <a:t> </a:t>
            </a:r>
            <a:r>
              <a:rPr lang="pl-PL" dirty="0" err="1" smtClean="0"/>
              <a:t>local</a:t>
            </a:r>
            <a:r>
              <a:rPr lang="pl-PL" dirty="0" smtClean="0"/>
              <a:t> </a:t>
            </a:r>
            <a:r>
              <a:rPr lang="pl-PL" dirty="0" err="1" smtClean="0"/>
              <a:t>area</a:t>
            </a:r>
            <a:r>
              <a:rPr lang="pl-PL" dirty="0" smtClean="0"/>
              <a:t> networks etc.</a:t>
            </a:r>
          </a:p>
          <a:p>
            <a:r>
              <a:rPr lang="pl-PL" dirty="0" smtClean="0"/>
              <a:t>PaaS</a:t>
            </a:r>
          </a:p>
          <a:p>
            <a:r>
              <a:rPr lang="pl-PL" dirty="0" smtClean="0"/>
              <a:t>SaaS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0017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Cloud</a:t>
            </a:r>
            <a:r>
              <a:rPr lang="pl-PL" dirty="0" smtClean="0"/>
              <a:t> </a:t>
            </a:r>
            <a:r>
              <a:rPr lang="pl-PL" dirty="0" err="1" smtClean="0"/>
              <a:t>computing</a:t>
            </a:r>
            <a:r>
              <a:rPr lang="pl-PL" dirty="0" smtClean="0"/>
              <a:t> </a:t>
            </a:r>
            <a:r>
              <a:rPr lang="pl-PL" dirty="0" err="1" smtClean="0"/>
              <a:t>models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IaaS</a:t>
            </a:r>
          </a:p>
          <a:p>
            <a:pPr lvl="1"/>
            <a:r>
              <a:rPr lang="pl-PL" sz="2000" dirty="0" err="1" smtClean="0"/>
              <a:t>provides</a:t>
            </a:r>
            <a:r>
              <a:rPr lang="pl-PL" sz="2000" dirty="0" smtClean="0"/>
              <a:t> the </a:t>
            </a:r>
            <a:r>
              <a:rPr lang="pl-PL" sz="2000" dirty="0" err="1" smtClean="0"/>
              <a:t>infrastructure</a:t>
            </a:r>
            <a:r>
              <a:rPr lang="pl-PL" sz="2000" dirty="0" smtClean="0"/>
              <a:t> </a:t>
            </a:r>
            <a:r>
              <a:rPr lang="pl-PL" sz="2000" dirty="0" err="1" smtClean="0"/>
              <a:t>such</a:t>
            </a:r>
            <a:r>
              <a:rPr lang="pl-PL" sz="2000" dirty="0" smtClean="0"/>
              <a:t> as </a:t>
            </a:r>
            <a:r>
              <a:rPr lang="pl-PL" sz="2000" dirty="0" err="1" smtClean="0"/>
              <a:t>virtual</a:t>
            </a:r>
            <a:r>
              <a:rPr lang="pl-PL" sz="2000" dirty="0" smtClean="0"/>
              <a:t> </a:t>
            </a:r>
            <a:r>
              <a:rPr lang="pl-PL" sz="2000" dirty="0" err="1" smtClean="0"/>
              <a:t>machines</a:t>
            </a:r>
            <a:r>
              <a:rPr lang="pl-PL" sz="2000" dirty="0" smtClean="0"/>
              <a:t> and </a:t>
            </a:r>
            <a:r>
              <a:rPr lang="pl-PL" sz="2000" dirty="0" err="1" smtClean="0"/>
              <a:t>other</a:t>
            </a:r>
            <a:r>
              <a:rPr lang="pl-PL" sz="2000" dirty="0" smtClean="0"/>
              <a:t> </a:t>
            </a:r>
            <a:r>
              <a:rPr lang="pl-PL" sz="2000" dirty="0" err="1" smtClean="0"/>
              <a:t>resources</a:t>
            </a:r>
            <a:r>
              <a:rPr lang="pl-PL" sz="2000" dirty="0" smtClean="0"/>
              <a:t> </a:t>
            </a:r>
            <a:r>
              <a:rPr lang="pl-PL" sz="2000" dirty="0" err="1" smtClean="0"/>
              <a:t>like</a:t>
            </a:r>
            <a:r>
              <a:rPr lang="pl-PL" sz="2000" dirty="0" smtClean="0"/>
              <a:t> </a:t>
            </a:r>
            <a:r>
              <a:rPr lang="pl-PL" sz="2000" dirty="0" err="1" smtClean="0"/>
              <a:t>virtual-machine</a:t>
            </a:r>
            <a:r>
              <a:rPr lang="pl-PL" sz="2000" dirty="0" smtClean="0"/>
              <a:t> </a:t>
            </a:r>
            <a:r>
              <a:rPr lang="pl-PL" sz="2000" dirty="0" err="1" smtClean="0"/>
              <a:t>disk</a:t>
            </a:r>
            <a:r>
              <a:rPr lang="pl-PL" sz="2000" dirty="0" smtClean="0"/>
              <a:t> image </a:t>
            </a:r>
            <a:r>
              <a:rPr lang="pl-PL" sz="2000" dirty="0" err="1" smtClean="0"/>
              <a:t>library</a:t>
            </a:r>
            <a:r>
              <a:rPr lang="pl-PL" sz="2000" dirty="0" smtClean="0"/>
              <a:t>, </a:t>
            </a:r>
            <a:r>
              <a:rPr lang="pl-PL" sz="2000" dirty="0" err="1" smtClean="0"/>
              <a:t>block</a:t>
            </a:r>
            <a:r>
              <a:rPr lang="pl-PL" sz="2000" dirty="0" smtClean="0"/>
              <a:t> and file-</a:t>
            </a:r>
            <a:r>
              <a:rPr lang="pl-PL" sz="2000" dirty="0" err="1" smtClean="0"/>
              <a:t>based</a:t>
            </a:r>
            <a:r>
              <a:rPr lang="pl-PL" sz="2000" dirty="0" smtClean="0"/>
              <a:t> </a:t>
            </a:r>
            <a:r>
              <a:rPr lang="pl-PL" sz="2000" dirty="0" err="1" smtClean="0"/>
              <a:t>storage</a:t>
            </a:r>
            <a:r>
              <a:rPr lang="pl-PL" sz="2000" dirty="0" smtClean="0"/>
              <a:t>, </a:t>
            </a:r>
            <a:r>
              <a:rPr lang="pl-PL" sz="2000" dirty="0" err="1" smtClean="0"/>
              <a:t>firewalls</a:t>
            </a:r>
            <a:r>
              <a:rPr lang="pl-PL" sz="2000" dirty="0" smtClean="0"/>
              <a:t>, </a:t>
            </a:r>
            <a:r>
              <a:rPr lang="pl-PL" sz="2000" dirty="0" err="1" smtClean="0"/>
              <a:t>load</a:t>
            </a:r>
            <a:r>
              <a:rPr lang="pl-PL" sz="2000" dirty="0" smtClean="0"/>
              <a:t> </a:t>
            </a:r>
            <a:r>
              <a:rPr lang="pl-PL" sz="2000" dirty="0" err="1" smtClean="0"/>
              <a:t>balancers</a:t>
            </a:r>
            <a:r>
              <a:rPr lang="pl-PL" sz="2000" dirty="0" smtClean="0"/>
              <a:t>, IP </a:t>
            </a:r>
            <a:r>
              <a:rPr lang="pl-PL" sz="2000" dirty="0" err="1" smtClean="0"/>
              <a:t>addresses</a:t>
            </a:r>
            <a:r>
              <a:rPr lang="pl-PL" sz="2000" dirty="0" smtClean="0"/>
              <a:t>, </a:t>
            </a:r>
            <a:r>
              <a:rPr lang="pl-PL" sz="2000" dirty="0" err="1" smtClean="0"/>
              <a:t>virtual</a:t>
            </a:r>
            <a:r>
              <a:rPr lang="pl-PL" sz="2000" dirty="0" smtClean="0"/>
              <a:t> </a:t>
            </a:r>
            <a:r>
              <a:rPr lang="pl-PL" sz="2000" dirty="0" err="1" smtClean="0"/>
              <a:t>local</a:t>
            </a:r>
            <a:r>
              <a:rPr lang="pl-PL" sz="2000" dirty="0" smtClean="0"/>
              <a:t> </a:t>
            </a:r>
            <a:r>
              <a:rPr lang="pl-PL" sz="2000" dirty="0" err="1" smtClean="0"/>
              <a:t>area</a:t>
            </a:r>
            <a:r>
              <a:rPr lang="pl-PL" sz="2000" dirty="0" smtClean="0"/>
              <a:t> networks etc.</a:t>
            </a:r>
          </a:p>
          <a:p>
            <a:r>
              <a:rPr lang="pl-PL" dirty="0" smtClean="0"/>
              <a:t>PaaS</a:t>
            </a:r>
          </a:p>
          <a:p>
            <a:pPr marL="685800" lvl="2">
              <a:spcBef>
                <a:spcPts val="1000"/>
              </a:spcBef>
            </a:pPr>
            <a:r>
              <a:rPr lang="pl-PL" dirty="0" err="1" smtClean="0"/>
              <a:t>provides</a:t>
            </a:r>
            <a:r>
              <a:rPr lang="pl-PL" dirty="0" smtClean="0"/>
              <a:t> </a:t>
            </a:r>
            <a:r>
              <a:rPr lang="pl-PL" dirty="0" err="1" smtClean="0"/>
              <a:t>computing</a:t>
            </a:r>
            <a:r>
              <a:rPr lang="pl-PL" dirty="0" smtClean="0"/>
              <a:t> </a:t>
            </a:r>
            <a:r>
              <a:rPr lang="pl-PL" dirty="0" err="1" smtClean="0"/>
              <a:t>platforms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typically</a:t>
            </a:r>
            <a:r>
              <a:rPr lang="pl-PL" dirty="0" smtClean="0"/>
              <a:t> </a:t>
            </a:r>
            <a:r>
              <a:rPr lang="pl-PL" dirty="0" err="1" smtClean="0"/>
              <a:t>includes</a:t>
            </a:r>
            <a:r>
              <a:rPr lang="pl-PL" dirty="0" smtClean="0"/>
              <a:t> </a:t>
            </a:r>
            <a:r>
              <a:rPr lang="pl-PL" dirty="0" err="1" smtClean="0"/>
              <a:t>operating</a:t>
            </a:r>
            <a:r>
              <a:rPr lang="pl-PL" dirty="0" smtClean="0"/>
              <a:t> system, </a:t>
            </a:r>
            <a:r>
              <a:rPr lang="pl-PL" dirty="0" err="1" smtClean="0"/>
              <a:t>programming</a:t>
            </a:r>
            <a:r>
              <a:rPr lang="pl-PL" dirty="0" smtClean="0"/>
              <a:t> </a:t>
            </a:r>
            <a:r>
              <a:rPr lang="pl-PL" dirty="0" err="1" smtClean="0"/>
              <a:t>language</a:t>
            </a:r>
            <a:r>
              <a:rPr lang="pl-PL" dirty="0" smtClean="0"/>
              <a:t> </a:t>
            </a:r>
            <a:r>
              <a:rPr lang="pl-PL" dirty="0" err="1" smtClean="0"/>
              <a:t>execution</a:t>
            </a:r>
            <a:r>
              <a:rPr lang="pl-PL" dirty="0" smtClean="0"/>
              <a:t> environment, </a:t>
            </a:r>
            <a:r>
              <a:rPr lang="pl-PL" dirty="0" err="1" smtClean="0"/>
              <a:t>database</a:t>
            </a:r>
            <a:r>
              <a:rPr lang="pl-PL" dirty="0" smtClean="0"/>
              <a:t>, web </a:t>
            </a:r>
            <a:r>
              <a:rPr lang="pl-PL" dirty="0" err="1" smtClean="0"/>
              <a:t>server</a:t>
            </a:r>
            <a:r>
              <a:rPr lang="pl-PL" dirty="0" smtClean="0"/>
              <a:t>. </a:t>
            </a:r>
            <a:r>
              <a:rPr lang="pl-PL" dirty="0" err="1" smtClean="0"/>
              <a:t>technically</a:t>
            </a:r>
            <a:r>
              <a:rPr lang="pl-PL" dirty="0" smtClean="0"/>
              <a:t> It </a:t>
            </a:r>
            <a:r>
              <a:rPr lang="pl-PL" dirty="0" err="1" smtClean="0"/>
              <a:t>is</a:t>
            </a:r>
            <a:r>
              <a:rPr lang="pl-PL" dirty="0" smtClean="0"/>
              <a:t> a </a:t>
            </a:r>
            <a:r>
              <a:rPr lang="pl-PL" dirty="0" err="1" smtClean="0"/>
              <a:t>layer</a:t>
            </a:r>
            <a:r>
              <a:rPr lang="pl-PL" dirty="0" smtClean="0"/>
              <a:t> on top of IaaS as the </a:t>
            </a:r>
            <a:r>
              <a:rPr lang="pl-PL" dirty="0" err="1" smtClean="0"/>
              <a:t>second</a:t>
            </a:r>
            <a:r>
              <a:rPr lang="pl-PL" dirty="0" smtClean="0"/>
              <a:t> </a:t>
            </a:r>
            <a:r>
              <a:rPr lang="pl-PL" dirty="0" err="1" smtClean="0"/>
              <a:t>thing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demand</a:t>
            </a:r>
            <a:r>
              <a:rPr lang="pl-PL" dirty="0" smtClean="0"/>
              <a:t> </a:t>
            </a:r>
            <a:r>
              <a:rPr lang="pl-PL" dirty="0" err="1" smtClean="0"/>
              <a:t>after</a:t>
            </a:r>
            <a:r>
              <a:rPr lang="pl-PL" dirty="0" smtClean="0"/>
              <a:t> </a:t>
            </a:r>
            <a:r>
              <a:rPr lang="pl-PL" dirty="0" err="1" smtClean="0"/>
              <a:t>Infrastructure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platform.</a:t>
            </a:r>
          </a:p>
          <a:p>
            <a:r>
              <a:rPr lang="pl-PL" dirty="0" smtClean="0"/>
              <a:t>SaaS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35722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Cloud</a:t>
            </a:r>
            <a:r>
              <a:rPr lang="pl-PL" dirty="0" smtClean="0"/>
              <a:t> </a:t>
            </a:r>
            <a:r>
              <a:rPr lang="pl-PL" dirty="0" err="1" smtClean="0"/>
              <a:t>computing</a:t>
            </a:r>
            <a:r>
              <a:rPr lang="pl-PL" dirty="0" smtClean="0"/>
              <a:t> </a:t>
            </a:r>
            <a:r>
              <a:rPr lang="pl-PL" dirty="0" err="1" smtClean="0"/>
              <a:t>models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IaaS</a:t>
            </a:r>
          </a:p>
          <a:p>
            <a:pPr lvl="1"/>
            <a:r>
              <a:rPr lang="pl-PL" sz="2000" dirty="0" err="1" smtClean="0"/>
              <a:t>provides</a:t>
            </a:r>
            <a:r>
              <a:rPr lang="pl-PL" sz="2000" dirty="0" smtClean="0"/>
              <a:t> the </a:t>
            </a:r>
            <a:r>
              <a:rPr lang="pl-PL" sz="2000" dirty="0" err="1" smtClean="0"/>
              <a:t>infrastructure</a:t>
            </a:r>
            <a:r>
              <a:rPr lang="pl-PL" sz="2000" dirty="0" smtClean="0"/>
              <a:t> </a:t>
            </a:r>
            <a:r>
              <a:rPr lang="pl-PL" sz="2000" dirty="0" err="1" smtClean="0"/>
              <a:t>such</a:t>
            </a:r>
            <a:r>
              <a:rPr lang="pl-PL" sz="2000" dirty="0" smtClean="0"/>
              <a:t> as </a:t>
            </a:r>
            <a:r>
              <a:rPr lang="pl-PL" sz="2000" dirty="0" err="1" smtClean="0"/>
              <a:t>virtual</a:t>
            </a:r>
            <a:r>
              <a:rPr lang="pl-PL" sz="2000" dirty="0" smtClean="0"/>
              <a:t> </a:t>
            </a:r>
            <a:r>
              <a:rPr lang="pl-PL" sz="2000" dirty="0" err="1" smtClean="0"/>
              <a:t>machines</a:t>
            </a:r>
            <a:r>
              <a:rPr lang="pl-PL" sz="2000" dirty="0" smtClean="0"/>
              <a:t> and </a:t>
            </a:r>
            <a:r>
              <a:rPr lang="pl-PL" sz="2000" dirty="0" err="1" smtClean="0"/>
              <a:t>other</a:t>
            </a:r>
            <a:r>
              <a:rPr lang="pl-PL" sz="2000" dirty="0" smtClean="0"/>
              <a:t> </a:t>
            </a:r>
            <a:r>
              <a:rPr lang="pl-PL" sz="2000" dirty="0" err="1" smtClean="0"/>
              <a:t>resources</a:t>
            </a:r>
            <a:r>
              <a:rPr lang="pl-PL" sz="2000" dirty="0" smtClean="0"/>
              <a:t> </a:t>
            </a:r>
            <a:r>
              <a:rPr lang="pl-PL" sz="2000" dirty="0" err="1" smtClean="0"/>
              <a:t>like</a:t>
            </a:r>
            <a:r>
              <a:rPr lang="pl-PL" sz="2000" dirty="0" smtClean="0"/>
              <a:t> </a:t>
            </a:r>
            <a:r>
              <a:rPr lang="pl-PL" sz="2000" dirty="0" err="1" smtClean="0"/>
              <a:t>virtual-machine</a:t>
            </a:r>
            <a:r>
              <a:rPr lang="pl-PL" sz="2000" dirty="0" smtClean="0"/>
              <a:t> </a:t>
            </a:r>
            <a:r>
              <a:rPr lang="pl-PL" sz="2000" dirty="0" err="1" smtClean="0"/>
              <a:t>disk</a:t>
            </a:r>
            <a:r>
              <a:rPr lang="pl-PL" sz="2000" dirty="0" smtClean="0"/>
              <a:t> image </a:t>
            </a:r>
            <a:r>
              <a:rPr lang="pl-PL" sz="2000" dirty="0" err="1" smtClean="0"/>
              <a:t>library</a:t>
            </a:r>
            <a:r>
              <a:rPr lang="pl-PL" sz="2000" dirty="0" smtClean="0"/>
              <a:t>, </a:t>
            </a:r>
            <a:r>
              <a:rPr lang="pl-PL" sz="2000" dirty="0" err="1" smtClean="0"/>
              <a:t>block</a:t>
            </a:r>
            <a:r>
              <a:rPr lang="pl-PL" sz="2000" dirty="0" smtClean="0"/>
              <a:t> and file-</a:t>
            </a:r>
            <a:r>
              <a:rPr lang="pl-PL" sz="2000" dirty="0" err="1" smtClean="0"/>
              <a:t>based</a:t>
            </a:r>
            <a:r>
              <a:rPr lang="pl-PL" sz="2000" dirty="0" smtClean="0"/>
              <a:t> </a:t>
            </a:r>
            <a:r>
              <a:rPr lang="pl-PL" sz="2000" dirty="0" err="1" smtClean="0"/>
              <a:t>storage</a:t>
            </a:r>
            <a:r>
              <a:rPr lang="pl-PL" sz="2000" dirty="0" smtClean="0"/>
              <a:t>, </a:t>
            </a:r>
            <a:r>
              <a:rPr lang="pl-PL" sz="2000" dirty="0" err="1" smtClean="0"/>
              <a:t>firewalls</a:t>
            </a:r>
            <a:r>
              <a:rPr lang="pl-PL" sz="2000" dirty="0" smtClean="0"/>
              <a:t>, </a:t>
            </a:r>
            <a:r>
              <a:rPr lang="pl-PL" sz="2000" dirty="0" err="1" smtClean="0"/>
              <a:t>load</a:t>
            </a:r>
            <a:r>
              <a:rPr lang="pl-PL" sz="2000" dirty="0" smtClean="0"/>
              <a:t> </a:t>
            </a:r>
            <a:r>
              <a:rPr lang="pl-PL" sz="2000" dirty="0" err="1" smtClean="0"/>
              <a:t>balancers</a:t>
            </a:r>
            <a:r>
              <a:rPr lang="pl-PL" sz="2000" dirty="0" smtClean="0"/>
              <a:t>, IP </a:t>
            </a:r>
            <a:r>
              <a:rPr lang="pl-PL" sz="2000" dirty="0" err="1" smtClean="0"/>
              <a:t>addresses</a:t>
            </a:r>
            <a:r>
              <a:rPr lang="pl-PL" sz="2000" dirty="0" smtClean="0"/>
              <a:t>, </a:t>
            </a:r>
            <a:r>
              <a:rPr lang="pl-PL" sz="2000" dirty="0" err="1" smtClean="0"/>
              <a:t>virtual</a:t>
            </a:r>
            <a:r>
              <a:rPr lang="pl-PL" sz="2000" dirty="0" smtClean="0"/>
              <a:t> </a:t>
            </a:r>
            <a:r>
              <a:rPr lang="pl-PL" sz="2000" dirty="0" err="1" smtClean="0"/>
              <a:t>local</a:t>
            </a:r>
            <a:r>
              <a:rPr lang="pl-PL" sz="2000" dirty="0" smtClean="0"/>
              <a:t> </a:t>
            </a:r>
            <a:r>
              <a:rPr lang="pl-PL" sz="2000" dirty="0" err="1" smtClean="0"/>
              <a:t>area</a:t>
            </a:r>
            <a:r>
              <a:rPr lang="pl-PL" sz="2000" dirty="0" smtClean="0"/>
              <a:t> networks etc.</a:t>
            </a:r>
          </a:p>
          <a:p>
            <a:r>
              <a:rPr lang="pl-PL" dirty="0" smtClean="0"/>
              <a:t>PaaS</a:t>
            </a:r>
          </a:p>
          <a:p>
            <a:pPr marL="685800" lvl="2">
              <a:spcBef>
                <a:spcPts val="1000"/>
              </a:spcBef>
            </a:pPr>
            <a:r>
              <a:rPr lang="pl-PL" dirty="0" err="1" smtClean="0"/>
              <a:t>provides</a:t>
            </a:r>
            <a:r>
              <a:rPr lang="pl-PL" dirty="0" smtClean="0"/>
              <a:t> </a:t>
            </a:r>
            <a:r>
              <a:rPr lang="pl-PL" dirty="0" err="1" smtClean="0"/>
              <a:t>computing</a:t>
            </a:r>
            <a:r>
              <a:rPr lang="pl-PL" dirty="0" smtClean="0"/>
              <a:t> </a:t>
            </a:r>
            <a:r>
              <a:rPr lang="pl-PL" dirty="0" err="1" smtClean="0"/>
              <a:t>platforms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typically</a:t>
            </a:r>
            <a:r>
              <a:rPr lang="pl-PL" dirty="0" smtClean="0"/>
              <a:t> </a:t>
            </a:r>
            <a:r>
              <a:rPr lang="pl-PL" dirty="0" err="1" smtClean="0"/>
              <a:t>includes</a:t>
            </a:r>
            <a:r>
              <a:rPr lang="pl-PL" dirty="0" smtClean="0"/>
              <a:t> </a:t>
            </a:r>
            <a:r>
              <a:rPr lang="pl-PL" dirty="0" err="1" smtClean="0"/>
              <a:t>operating</a:t>
            </a:r>
            <a:r>
              <a:rPr lang="pl-PL" dirty="0" smtClean="0"/>
              <a:t> system, </a:t>
            </a:r>
            <a:r>
              <a:rPr lang="pl-PL" dirty="0" err="1" smtClean="0"/>
              <a:t>programming</a:t>
            </a:r>
            <a:r>
              <a:rPr lang="pl-PL" dirty="0" smtClean="0"/>
              <a:t> </a:t>
            </a:r>
            <a:r>
              <a:rPr lang="pl-PL" dirty="0" err="1" smtClean="0"/>
              <a:t>language</a:t>
            </a:r>
            <a:r>
              <a:rPr lang="pl-PL" dirty="0" smtClean="0"/>
              <a:t> </a:t>
            </a:r>
            <a:r>
              <a:rPr lang="pl-PL" dirty="0" err="1" smtClean="0"/>
              <a:t>execution</a:t>
            </a:r>
            <a:r>
              <a:rPr lang="pl-PL" dirty="0" smtClean="0"/>
              <a:t> environment, </a:t>
            </a:r>
            <a:r>
              <a:rPr lang="pl-PL" dirty="0" err="1" smtClean="0"/>
              <a:t>database</a:t>
            </a:r>
            <a:r>
              <a:rPr lang="pl-PL" dirty="0" smtClean="0"/>
              <a:t>, web </a:t>
            </a:r>
            <a:r>
              <a:rPr lang="pl-PL" dirty="0" err="1" smtClean="0"/>
              <a:t>server</a:t>
            </a:r>
            <a:r>
              <a:rPr lang="pl-PL" dirty="0" smtClean="0"/>
              <a:t>. </a:t>
            </a:r>
            <a:r>
              <a:rPr lang="pl-PL" dirty="0" err="1" smtClean="0"/>
              <a:t>technically</a:t>
            </a:r>
            <a:r>
              <a:rPr lang="pl-PL" dirty="0" smtClean="0"/>
              <a:t> It </a:t>
            </a:r>
            <a:r>
              <a:rPr lang="pl-PL" dirty="0" err="1" smtClean="0"/>
              <a:t>is</a:t>
            </a:r>
            <a:r>
              <a:rPr lang="pl-PL" dirty="0" smtClean="0"/>
              <a:t> a </a:t>
            </a:r>
            <a:r>
              <a:rPr lang="pl-PL" dirty="0" err="1" smtClean="0"/>
              <a:t>layer</a:t>
            </a:r>
            <a:r>
              <a:rPr lang="pl-PL" dirty="0" smtClean="0"/>
              <a:t> on top of IaaS as the </a:t>
            </a:r>
            <a:r>
              <a:rPr lang="pl-PL" dirty="0" err="1" smtClean="0"/>
              <a:t>second</a:t>
            </a:r>
            <a:r>
              <a:rPr lang="pl-PL" dirty="0" smtClean="0"/>
              <a:t> </a:t>
            </a:r>
            <a:r>
              <a:rPr lang="pl-PL" dirty="0" err="1" smtClean="0"/>
              <a:t>thing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demand</a:t>
            </a:r>
            <a:r>
              <a:rPr lang="pl-PL" dirty="0" smtClean="0"/>
              <a:t> </a:t>
            </a:r>
            <a:r>
              <a:rPr lang="pl-PL" dirty="0" err="1" smtClean="0"/>
              <a:t>after</a:t>
            </a:r>
            <a:r>
              <a:rPr lang="pl-PL" dirty="0" smtClean="0"/>
              <a:t> </a:t>
            </a:r>
            <a:r>
              <a:rPr lang="pl-PL" dirty="0" err="1" smtClean="0"/>
              <a:t>Infrastructure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platform.</a:t>
            </a:r>
          </a:p>
          <a:p>
            <a:r>
              <a:rPr lang="pl-PL" dirty="0" smtClean="0"/>
              <a:t>SaaS</a:t>
            </a:r>
          </a:p>
          <a:p>
            <a:pPr lvl="1"/>
            <a:r>
              <a:rPr lang="pl-PL" sz="2000" dirty="0" err="1" smtClean="0"/>
              <a:t>provides</a:t>
            </a:r>
            <a:r>
              <a:rPr lang="pl-PL" sz="2000" dirty="0" smtClean="0"/>
              <a:t> </a:t>
            </a:r>
            <a:r>
              <a:rPr lang="pl-PL" sz="2000" dirty="0" err="1" smtClean="0"/>
              <a:t>access</a:t>
            </a:r>
            <a:r>
              <a:rPr lang="pl-PL" sz="2000" dirty="0" smtClean="0"/>
              <a:t> to </a:t>
            </a:r>
            <a:r>
              <a:rPr lang="pl-PL" sz="2000" dirty="0" err="1" smtClean="0"/>
              <a:t>application</a:t>
            </a:r>
            <a:r>
              <a:rPr lang="pl-PL" sz="2000" dirty="0" smtClean="0"/>
              <a:t> services </a:t>
            </a:r>
            <a:r>
              <a:rPr lang="pl-PL" sz="2000" dirty="0" err="1" smtClean="0"/>
              <a:t>installed</a:t>
            </a:r>
            <a:r>
              <a:rPr lang="pl-PL" sz="2000" dirty="0" smtClean="0"/>
              <a:t> </a:t>
            </a:r>
            <a:r>
              <a:rPr lang="pl-PL" sz="2000" dirty="0" err="1" smtClean="0"/>
              <a:t>at</a:t>
            </a:r>
            <a:r>
              <a:rPr lang="pl-PL" sz="2000" dirty="0" smtClean="0"/>
              <a:t> a </a:t>
            </a:r>
            <a:r>
              <a:rPr lang="pl-PL" sz="2000" dirty="0" err="1" smtClean="0"/>
              <a:t>server</a:t>
            </a:r>
            <a:endParaRPr lang="pl-PL" sz="2000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596585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Cloud</a:t>
            </a:r>
            <a:r>
              <a:rPr lang="pl-PL" dirty="0" smtClean="0"/>
              <a:t> </a:t>
            </a:r>
            <a:r>
              <a:rPr lang="pl-PL" dirty="0" err="1" smtClean="0"/>
              <a:t>computing</a:t>
            </a:r>
            <a:r>
              <a:rPr lang="pl-PL" dirty="0" smtClean="0"/>
              <a:t> </a:t>
            </a:r>
            <a:r>
              <a:rPr lang="pl-PL" dirty="0" err="1" smtClean="0"/>
              <a:t>models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 smtClean="0"/>
          </a:p>
        </p:txBody>
      </p:sp>
      <p:pic>
        <p:nvPicPr>
          <p:cNvPr id="1026" name="Picture 2" descr="ifference in iaas paas sa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437" y="1825625"/>
            <a:ext cx="611505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892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IBM </a:t>
            </a:r>
            <a:r>
              <a:rPr lang="pl-PL" dirty="0" err="1" smtClean="0"/>
              <a:t>Bluemix</a:t>
            </a:r>
            <a:r>
              <a:rPr lang="pl-PL" dirty="0" smtClean="0"/>
              <a:t> tutorial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 err="1"/>
              <a:t>Create</a:t>
            </a:r>
            <a:r>
              <a:rPr lang="pl-PL" sz="2000" dirty="0"/>
              <a:t> a </a:t>
            </a:r>
            <a:r>
              <a:rPr lang="pl-PL" sz="2000" dirty="0" err="1"/>
              <a:t>translation</a:t>
            </a:r>
            <a:r>
              <a:rPr lang="pl-PL" sz="2000" dirty="0"/>
              <a:t> </a:t>
            </a:r>
            <a:r>
              <a:rPr lang="pl-PL" sz="2000" dirty="0" err="1"/>
              <a:t>application</a:t>
            </a:r>
            <a:r>
              <a:rPr lang="pl-PL" sz="2000" dirty="0"/>
              <a:t> by </a:t>
            </a:r>
            <a:r>
              <a:rPr lang="pl-PL" sz="2000" dirty="0" err="1"/>
              <a:t>using</a:t>
            </a:r>
            <a:r>
              <a:rPr lang="pl-PL" sz="2000" dirty="0"/>
              <a:t> </a:t>
            </a:r>
            <a:r>
              <a:rPr lang="pl-PL" sz="2000" dirty="0" smtClean="0"/>
              <a:t>Watson services</a:t>
            </a:r>
            <a:r>
              <a:rPr lang="pl-PL" sz="2000" dirty="0"/>
              <a:t>, </a:t>
            </a:r>
            <a:r>
              <a:rPr lang="pl-PL" sz="2000" dirty="0" err="1"/>
              <a:t>Eclipse</a:t>
            </a:r>
            <a:r>
              <a:rPr lang="pl-PL" sz="2000" dirty="0"/>
              <a:t>, and </a:t>
            </a:r>
            <a:r>
              <a:rPr lang="pl-PL" sz="2000" dirty="0" err="1" smtClean="0"/>
              <a:t>Bluemix</a:t>
            </a:r>
            <a:r>
              <a:rPr lang="pl-PL" sz="2000" dirty="0" smtClean="0"/>
              <a:t> [1</a:t>
            </a:r>
            <a:r>
              <a:rPr lang="pl-PL" sz="2000" dirty="0" smtClean="0"/>
              <a:t>]</a:t>
            </a:r>
          </a:p>
          <a:p>
            <a:r>
              <a:rPr lang="pl-PL" sz="2000" dirty="0" err="1"/>
              <a:t>https</a:t>
            </a:r>
            <a:r>
              <a:rPr lang="pl-PL" sz="2000" dirty="0"/>
              <a:t>://</a:t>
            </a:r>
            <a:r>
              <a:rPr lang="pl-PL" sz="2000" dirty="0" err="1" smtClean="0"/>
              <a:t>github.com</a:t>
            </a:r>
            <a:r>
              <a:rPr lang="pl-PL" sz="2000" dirty="0" smtClean="0"/>
              <a:t>/rudek-</a:t>
            </a:r>
            <a:r>
              <a:rPr lang="pl-PL" sz="2000" dirty="0" err="1" smtClean="0"/>
              <a:t>agh</a:t>
            </a:r>
            <a:r>
              <a:rPr lang="pl-PL" sz="2000" smtClean="0"/>
              <a:t>/ZTIS</a:t>
            </a:r>
            <a:endParaRPr lang="pl-PL" sz="2000" dirty="0">
              <a:hlinkClick r:id="rId2"/>
            </a:endParaRPr>
          </a:p>
          <a:p>
            <a:r>
              <a:rPr lang="pl-PL" sz="2000" dirty="0" smtClean="0">
                <a:hlinkClick r:id="rId2"/>
              </a:rPr>
              <a:t>https://www.ibm.com/developerworks/library/cc-translation-app-eclipse-watson-bluemix-trs/cc-translation-app-eclipse-watson-bluemix-trs-pdf.pdf</a:t>
            </a:r>
            <a:endParaRPr lang="pl-PL" sz="2000" dirty="0" smtClean="0"/>
          </a:p>
          <a:p>
            <a:r>
              <a:rPr lang="pl-PL" sz="2000" dirty="0" smtClean="0">
                <a:hlinkClick r:id="rId3"/>
              </a:rPr>
              <a:t>https://www.ibm.com/developerworks/library/cc-translation-app-eclipse-watson-bluemix-part2-trs/cc-translation-app-eclipse-watson-bluemix-part2-trs-pdf.pdf</a:t>
            </a:r>
            <a:endParaRPr lang="pl-PL" sz="2000" dirty="0" smtClean="0"/>
          </a:p>
          <a:p>
            <a:endParaRPr lang="pl-PL" dirty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87821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83054"/>
            <a:ext cx="10515600" cy="1325563"/>
          </a:xfrm>
        </p:spPr>
        <p:txBody>
          <a:bodyPr/>
          <a:lstStyle/>
          <a:p>
            <a:r>
              <a:rPr lang="pl-PL" dirty="0" err="1" smtClean="0"/>
              <a:t>References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[1] Big </a:t>
            </a:r>
            <a:r>
              <a:rPr lang="pl-PL" dirty="0" err="1" smtClean="0"/>
              <a:t>thanks</a:t>
            </a:r>
            <a:r>
              <a:rPr lang="pl-PL" dirty="0" smtClean="0"/>
              <a:t> to John J. Andersen for </a:t>
            </a:r>
            <a:r>
              <a:rPr lang="pl-PL" dirty="0" err="1" smtClean="0"/>
              <a:t>sharing</a:t>
            </a:r>
            <a:r>
              <a:rPr lang="pl-PL" dirty="0" smtClean="0"/>
              <a:t> </a:t>
            </a:r>
            <a:r>
              <a:rPr lang="pl-PL" dirty="0" err="1" smtClean="0"/>
              <a:t>documentation</a:t>
            </a:r>
            <a:r>
              <a:rPr lang="pl-PL" dirty="0" smtClean="0"/>
              <a:t> </a:t>
            </a:r>
            <a:r>
              <a:rPr lang="pl-PL" dirty="0" err="1" smtClean="0"/>
              <a:t>describing</a:t>
            </a:r>
            <a:r>
              <a:rPr lang="pl-PL" dirty="0" smtClean="0"/>
              <a:t> </a:t>
            </a:r>
            <a:r>
              <a:rPr lang="pl-PL" dirty="0" err="1" smtClean="0"/>
              <a:t>todays</a:t>
            </a:r>
            <a:r>
              <a:rPr lang="pl-PL" dirty="0" smtClean="0"/>
              <a:t> </a:t>
            </a:r>
            <a:r>
              <a:rPr lang="pl-PL" smtClean="0"/>
              <a:t>excercise</a:t>
            </a:r>
          </a:p>
        </p:txBody>
      </p:sp>
    </p:spTree>
    <p:extLst>
      <p:ext uri="{BB962C8B-B14F-4D97-AF65-F5344CB8AC3E}">
        <p14:creationId xmlns:p14="http://schemas.microsoft.com/office/powerpoint/2010/main" val="95097612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92</Words>
  <Application>Microsoft Macintosh PowerPoint</Application>
  <PresentationFormat>Panoramiczny</PresentationFormat>
  <Paragraphs>34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Motyw pakietu Office</vt:lpstr>
      <vt:lpstr>ZTIS lab 3</vt:lpstr>
      <vt:lpstr>Cloud computing models</vt:lpstr>
      <vt:lpstr>Cloud computing models</vt:lpstr>
      <vt:lpstr>Cloud computing models</vt:lpstr>
      <vt:lpstr>Cloud computing models</vt:lpstr>
      <vt:lpstr>Cloud computing models</vt:lpstr>
      <vt:lpstr>Cloud computing models</vt:lpstr>
      <vt:lpstr>IBM Bluemix tutorial</vt:lpstr>
      <vt:lpstr>References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ZTIS lab 3</dc:title>
  <dc:creator>KRZYSZTOF RUDEK</dc:creator>
  <cp:lastModifiedBy>KRZYSZTOF RUDEK</cp:lastModifiedBy>
  <cp:revision>3</cp:revision>
  <dcterms:created xsi:type="dcterms:W3CDTF">2017-05-15T06:34:59Z</dcterms:created>
  <dcterms:modified xsi:type="dcterms:W3CDTF">2017-05-15T06:58:24Z</dcterms:modified>
</cp:coreProperties>
</file>