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2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9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1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0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DC41-9583-4FCD-AEC2-FDB7D3717CA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A68F-1ADC-4C9E-A5FB-B42072DF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33247" y="691978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도서조회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033247" y="1907063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도서대여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33247" y="3122148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도서신청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52560" y="1147306"/>
            <a:ext cx="721933" cy="2249165"/>
            <a:chOff x="4110680" y="1907063"/>
            <a:chExt cx="1202724" cy="2582559"/>
          </a:xfrm>
        </p:grpSpPr>
        <p:sp>
          <p:nvSpPr>
            <p:cNvPr id="7" name="타원 6"/>
            <p:cNvSpPr/>
            <p:nvPr/>
          </p:nvSpPr>
          <p:spPr>
            <a:xfrm>
              <a:off x="4275437" y="1907063"/>
              <a:ext cx="873211" cy="873211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110680" y="3138623"/>
              <a:ext cx="120272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4"/>
            </p:cNvCxnSpPr>
            <p:nvPr/>
          </p:nvCxnSpPr>
          <p:spPr>
            <a:xfrm flipH="1">
              <a:off x="4712042" y="2780274"/>
              <a:ext cx="1" cy="12233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4226009" y="4003589"/>
              <a:ext cx="486033" cy="486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712042" y="3999466"/>
              <a:ext cx="486033" cy="4901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43220" y="3609871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1074493" y="1256146"/>
            <a:ext cx="800489" cy="9638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74493" y="2229067"/>
            <a:ext cx="927631" cy="876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74493" y="2220001"/>
            <a:ext cx="883616" cy="120669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0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44083" y="181959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44083" y="1397044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신청자격확인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2144083" y="2612129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반납처리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52560" y="1147306"/>
            <a:ext cx="721933" cy="2249165"/>
            <a:chOff x="4110680" y="1907063"/>
            <a:chExt cx="1202724" cy="2582559"/>
          </a:xfrm>
        </p:grpSpPr>
        <p:sp>
          <p:nvSpPr>
            <p:cNvPr id="7" name="타원 6"/>
            <p:cNvSpPr/>
            <p:nvPr/>
          </p:nvSpPr>
          <p:spPr>
            <a:xfrm>
              <a:off x="4275437" y="1907063"/>
              <a:ext cx="873211" cy="873211"/>
            </a:xfrm>
            <a:prstGeom prst="ellips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110680" y="3138623"/>
              <a:ext cx="120272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4"/>
            </p:cNvCxnSpPr>
            <p:nvPr/>
          </p:nvCxnSpPr>
          <p:spPr>
            <a:xfrm flipH="1">
              <a:off x="4712042" y="2780274"/>
              <a:ext cx="1" cy="12233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4226009" y="4003589"/>
              <a:ext cx="486033" cy="4860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712042" y="3999466"/>
              <a:ext cx="486033" cy="4901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43220" y="3609871"/>
            <a:ext cx="92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1074493" y="822036"/>
            <a:ext cx="1025575" cy="13979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74493" y="1907790"/>
            <a:ext cx="1025575" cy="3212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74493" y="2220001"/>
            <a:ext cx="901839" cy="342341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144083" y="3827214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회원조회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144083" y="5042299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대여자격조회</a:t>
            </a:r>
            <a:endParaRPr lang="ko-KR" altLang="en-US" sz="14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074491" y="2229067"/>
            <a:ext cx="971067" cy="21088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74489" y="2238133"/>
            <a:ext cx="971067" cy="21088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74487" y="2247198"/>
            <a:ext cx="1040291" cy="7223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4716410" y="181959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도서주문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현황등록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4716410" y="1736452"/>
            <a:ext cx="1771135" cy="1021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도서주문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발주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013743" y="692705"/>
            <a:ext cx="7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915218" y="822036"/>
            <a:ext cx="801192" cy="91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512984" y="1211014"/>
            <a:ext cx="9236" cy="52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3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2021-04-29T01:29:57Z</dcterms:created>
  <dcterms:modified xsi:type="dcterms:W3CDTF">2021-04-29T01:33:41Z</dcterms:modified>
</cp:coreProperties>
</file>