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Rix포스터 R" panose="02000503000000000000" pitchFamily="2" charset="-127"/>
      <p:regular r:id="rId10"/>
    </p:embeddedFont>
    <p:embeddedFont>
      <p:font typeface="-윤고딕320" panose="02030504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6C5"/>
    <a:srgbClr val="E74C3C"/>
    <a:srgbClr val="2185C5"/>
    <a:srgbClr val="4BA8E1"/>
    <a:srgbClr val="B4DAF2"/>
    <a:srgbClr val="D4EAF8"/>
    <a:srgbClr val="C3E2F5"/>
    <a:srgbClr val="82C2EA"/>
    <a:srgbClr val="309ADC"/>
    <a:srgbClr val="9B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106" d="100"/>
          <a:sy n="106" d="100"/>
        </p:scale>
        <p:origin x="70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CF96-D13B-4BEE-80CA-84F5DE0BEE3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F6F4-8A92-4E19-8B39-CC9B9081B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9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9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0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8527-5CA5-4351-9868-6E9E0624FB4D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4773079" y="1744195"/>
            <a:ext cx="2570480" cy="2570480"/>
          </a:xfrm>
          <a:prstGeom prst="ellipse">
            <a:avLst/>
          </a:prstGeom>
          <a:solidFill>
            <a:srgbClr val="E9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26" y="2063224"/>
            <a:ext cx="1251387" cy="193242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32626" y="4372094"/>
            <a:ext cx="150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KAKAO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7528" y="4739915"/>
            <a:ext cx="1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RYAN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6960" y="5052821"/>
            <a:ext cx="153328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TEMPLATE </a:t>
            </a:r>
            <a:endParaRPr lang="ko-KR" altLang="en-US" sz="32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58" y="4778848"/>
            <a:ext cx="275106" cy="2269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37" y="4778848"/>
            <a:ext cx="275106" cy="22690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26328">
            <a:off x="6874708" y="4528717"/>
            <a:ext cx="142989" cy="1324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3818">
            <a:off x="7157206" y="4573391"/>
            <a:ext cx="142989" cy="1324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81454">
            <a:off x="4853427" y="4575464"/>
            <a:ext cx="142989" cy="1324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28944">
            <a:off x="5176488" y="4518847"/>
            <a:ext cx="142989" cy="13243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/>
          <p:cNvSpPr/>
          <p:nvPr/>
        </p:nvSpPr>
        <p:spPr>
          <a:xfrm>
            <a:off x="4410110" y="3953591"/>
            <a:ext cx="3650519" cy="659480"/>
          </a:xfrm>
          <a:prstGeom prst="roundRect">
            <a:avLst>
              <a:gd name="adj" fmla="val 50000"/>
            </a:avLst>
          </a:prstGeom>
          <a:gradFill>
            <a:gsLst>
              <a:gs pos="19000">
                <a:srgbClr val="E74C3C"/>
              </a:gs>
              <a:gs pos="100000">
                <a:srgbClr val="2185C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03956" y="3987113"/>
            <a:ext cx="136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60%</a:t>
            </a:r>
            <a:endParaRPr lang="ko-KR" altLang="en-US" sz="36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74C3C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1501" y="3953591"/>
            <a:ext cx="136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40%</a:t>
            </a:r>
            <a:endParaRPr lang="ko-KR" altLang="en-US" sz="36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4410110" y="3204634"/>
            <a:ext cx="3435426" cy="584339"/>
            <a:chOff x="4821718" y="4025820"/>
            <a:chExt cx="3435426" cy="584339"/>
          </a:xfrm>
        </p:grpSpPr>
        <p:grpSp>
          <p:nvGrpSpPr>
            <p:cNvPr id="61" name="그룹 60"/>
            <p:cNvGrpSpPr/>
            <p:nvPr/>
          </p:nvGrpSpPr>
          <p:grpSpPr>
            <a:xfrm>
              <a:off x="4821718" y="4040428"/>
              <a:ext cx="578252" cy="553905"/>
              <a:chOff x="6873522" y="3961290"/>
              <a:chExt cx="578252" cy="553905"/>
            </a:xfrm>
          </p:grpSpPr>
          <p:sp>
            <p:nvSpPr>
              <p:cNvPr id="105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939338" y="4025820"/>
              <a:ext cx="607469" cy="584339"/>
              <a:chOff x="6860131" y="3097635"/>
              <a:chExt cx="607469" cy="584339"/>
            </a:xfrm>
          </p:grpSpPr>
          <p:sp>
            <p:nvSpPr>
              <p:cNvPr id="95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6860131" y="3097635"/>
                <a:ext cx="607469" cy="584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5"/>
              <p:cNvSpPr>
                <a:spLocks/>
              </p:cNvSpPr>
              <p:nvPr/>
            </p:nvSpPr>
            <p:spPr bwMode="auto">
              <a:xfrm>
                <a:off x="6911261" y="3112243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7295951" y="3124417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"/>
              <p:cNvSpPr>
                <a:spLocks/>
              </p:cNvSpPr>
              <p:nvPr/>
            </p:nvSpPr>
            <p:spPr bwMode="auto">
              <a:xfrm>
                <a:off x="6873522" y="3131721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>
                <a:off x="7001346" y="3310676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7242386" y="3315545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30"/>
              <p:cNvSpPr>
                <a:spLocks noChangeArrowheads="1"/>
              </p:cNvSpPr>
              <p:nvPr/>
            </p:nvSpPr>
            <p:spPr bwMode="auto">
              <a:xfrm>
                <a:off x="7034903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7258212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32"/>
              <p:cNvSpPr>
                <a:spLocks/>
              </p:cNvSpPr>
              <p:nvPr/>
            </p:nvSpPr>
            <p:spPr bwMode="auto">
              <a:xfrm>
                <a:off x="7086562" y="3421943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Oval 33"/>
              <p:cNvSpPr>
                <a:spLocks noChangeArrowheads="1"/>
              </p:cNvSpPr>
              <p:nvPr/>
            </p:nvSpPr>
            <p:spPr bwMode="auto">
              <a:xfrm>
                <a:off x="7140127" y="3406848"/>
                <a:ext cx="49912" cy="499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649675" y="4025820"/>
              <a:ext cx="607469" cy="584339"/>
              <a:chOff x="6860131" y="3097635"/>
              <a:chExt cx="607469" cy="584339"/>
            </a:xfrm>
          </p:grpSpPr>
          <p:sp>
            <p:nvSpPr>
              <p:cNvPr id="85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6860131" y="3097635"/>
                <a:ext cx="607469" cy="584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6911261" y="3112243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"/>
              <p:cNvSpPr>
                <a:spLocks/>
              </p:cNvSpPr>
              <p:nvPr/>
            </p:nvSpPr>
            <p:spPr bwMode="auto">
              <a:xfrm>
                <a:off x="7295951" y="3124417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"/>
              <p:cNvSpPr>
                <a:spLocks/>
              </p:cNvSpPr>
              <p:nvPr/>
            </p:nvSpPr>
            <p:spPr bwMode="auto">
              <a:xfrm>
                <a:off x="6873522" y="3131721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Line 28"/>
              <p:cNvSpPr>
                <a:spLocks noChangeShapeType="1"/>
              </p:cNvSpPr>
              <p:nvPr/>
            </p:nvSpPr>
            <p:spPr bwMode="auto">
              <a:xfrm>
                <a:off x="7001346" y="3310676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>
                <a:off x="7242386" y="3315545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Oval 30"/>
              <p:cNvSpPr>
                <a:spLocks noChangeArrowheads="1"/>
              </p:cNvSpPr>
              <p:nvPr/>
            </p:nvSpPr>
            <p:spPr bwMode="auto">
              <a:xfrm>
                <a:off x="7034903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7258212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7086562" y="3421943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auto">
              <a:xfrm>
                <a:off x="7140127" y="3406848"/>
                <a:ext cx="49912" cy="499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37998" y="4040428"/>
              <a:ext cx="578252" cy="553905"/>
              <a:chOff x="6873522" y="3961290"/>
              <a:chExt cx="578252" cy="553905"/>
            </a:xfrm>
          </p:grpSpPr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246658" y="4040428"/>
              <a:ext cx="578252" cy="553905"/>
              <a:chOff x="6873522" y="3961290"/>
              <a:chExt cx="578252" cy="553905"/>
            </a:xfrm>
          </p:grpSpPr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4362039" y="4823668"/>
            <a:ext cx="3426365" cy="584339"/>
            <a:chOff x="2376002" y="4149041"/>
            <a:chExt cx="3426365" cy="584339"/>
          </a:xfrm>
        </p:grpSpPr>
        <p:grpSp>
          <p:nvGrpSpPr>
            <p:cNvPr id="115" name="그룹 114"/>
            <p:cNvGrpSpPr/>
            <p:nvPr/>
          </p:nvGrpSpPr>
          <p:grpSpPr>
            <a:xfrm>
              <a:off x="4515455" y="4169127"/>
              <a:ext cx="578252" cy="553905"/>
              <a:chOff x="6873522" y="3158857"/>
              <a:chExt cx="578252" cy="553905"/>
            </a:xfrm>
          </p:grpSpPr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6911261" y="3158857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6"/>
              <p:cNvSpPr>
                <a:spLocks/>
              </p:cNvSpPr>
              <p:nvPr/>
            </p:nvSpPr>
            <p:spPr bwMode="auto">
              <a:xfrm>
                <a:off x="7295951" y="3171031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6873522" y="3178335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Line 28"/>
              <p:cNvSpPr>
                <a:spLocks noChangeShapeType="1"/>
              </p:cNvSpPr>
              <p:nvPr/>
            </p:nvSpPr>
            <p:spPr bwMode="auto">
              <a:xfrm>
                <a:off x="7001346" y="3357290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Line 29"/>
              <p:cNvSpPr>
                <a:spLocks noChangeShapeType="1"/>
              </p:cNvSpPr>
              <p:nvPr/>
            </p:nvSpPr>
            <p:spPr bwMode="auto">
              <a:xfrm>
                <a:off x="7242386" y="3362159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Oval 30"/>
              <p:cNvSpPr>
                <a:spLocks noChangeArrowheads="1"/>
              </p:cNvSpPr>
              <p:nvPr/>
            </p:nvSpPr>
            <p:spPr bwMode="auto">
              <a:xfrm>
                <a:off x="7034903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Oval 31"/>
              <p:cNvSpPr>
                <a:spLocks noChangeArrowheads="1"/>
              </p:cNvSpPr>
              <p:nvPr/>
            </p:nvSpPr>
            <p:spPr bwMode="auto">
              <a:xfrm>
                <a:off x="7258212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2"/>
              <p:cNvSpPr>
                <a:spLocks/>
              </p:cNvSpPr>
              <p:nvPr/>
            </p:nvSpPr>
            <p:spPr bwMode="auto">
              <a:xfrm>
                <a:off x="7086562" y="3468557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Oval 33"/>
              <p:cNvSpPr>
                <a:spLocks noChangeArrowheads="1"/>
              </p:cNvSpPr>
              <p:nvPr/>
            </p:nvSpPr>
            <p:spPr bwMode="auto">
              <a:xfrm>
                <a:off x="7140127" y="3453462"/>
                <a:ext cx="49912" cy="4991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2376002" y="4149041"/>
              <a:ext cx="2028143" cy="584339"/>
              <a:chOff x="5922738" y="4154519"/>
              <a:chExt cx="2028143" cy="584339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5922738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5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7" name="그룹 116"/>
              <p:cNvGrpSpPr/>
              <p:nvPr/>
            </p:nvGrpSpPr>
            <p:grpSpPr>
              <a:xfrm>
                <a:off x="6633075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4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7343412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3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9" name="그룹 118"/>
            <p:cNvGrpSpPr/>
            <p:nvPr/>
          </p:nvGrpSpPr>
          <p:grpSpPr>
            <a:xfrm>
              <a:off x="5224115" y="4169127"/>
              <a:ext cx="578252" cy="553905"/>
              <a:chOff x="6873522" y="3158857"/>
              <a:chExt cx="578252" cy="553905"/>
            </a:xfrm>
          </p:grpSpPr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6911261" y="3158857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7295951" y="3171031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6873522" y="3178335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28"/>
              <p:cNvSpPr>
                <a:spLocks noChangeShapeType="1"/>
              </p:cNvSpPr>
              <p:nvPr/>
            </p:nvSpPr>
            <p:spPr bwMode="auto">
              <a:xfrm>
                <a:off x="7001346" y="3357290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Line 29"/>
              <p:cNvSpPr>
                <a:spLocks noChangeShapeType="1"/>
              </p:cNvSpPr>
              <p:nvPr/>
            </p:nvSpPr>
            <p:spPr bwMode="auto">
              <a:xfrm>
                <a:off x="7242386" y="3362159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Oval 30"/>
              <p:cNvSpPr>
                <a:spLocks noChangeArrowheads="1"/>
              </p:cNvSpPr>
              <p:nvPr/>
            </p:nvSpPr>
            <p:spPr bwMode="auto">
              <a:xfrm>
                <a:off x="7034903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Oval 31"/>
              <p:cNvSpPr>
                <a:spLocks noChangeArrowheads="1"/>
              </p:cNvSpPr>
              <p:nvPr/>
            </p:nvSpPr>
            <p:spPr bwMode="auto">
              <a:xfrm>
                <a:off x="7258212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7086562" y="3468557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Oval 33"/>
              <p:cNvSpPr>
                <a:spLocks noChangeArrowheads="1"/>
              </p:cNvSpPr>
              <p:nvPr/>
            </p:nvSpPr>
            <p:spPr bwMode="auto">
              <a:xfrm>
                <a:off x="7140127" y="3453462"/>
                <a:ext cx="49912" cy="4991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5" name="사각형: 둥근 모서리 174"/>
          <p:cNvSpPr/>
          <p:nvPr/>
        </p:nvSpPr>
        <p:spPr>
          <a:xfrm>
            <a:off x="4758125" y="2375229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69582" y="1143659"/>
            <a:ext cx="1299747" cy="1299747"/>
          </a:xfrm>
          <a:prstGeom prst="ellipse">
            <a:avLst/>
          </a:prstGeom>
          <a:solidFill>
            <a:srgbClr val="E9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15" y="1302119"/>
            <a:ext cx="828799" cy="1056556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310953" y="2439012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180" name="타원 179"/>
          <p:cNvSpPr/>
          <p:nvPr/>
        </p:nvSpPr>
        <p:spPr>
          <a:xfrm>
            <a:off x="4981088" y="258342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7254896" y="258342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2" name="그림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27740">
            <a:off x="5371886" y="1644489"/>
            <a:ext cx="201537" cy="18665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28331">
            <a:off x="6640689" y="1560032"/>
            <a:ext cx="201537" cy="186657"/>
          </a:xfrm>
          <a:prstGeom prst="rect">
            <a:avLst/>
          </a:prstGeom>
        </p:spPr>
      </p:pic>
      <p:sp>
        <p:nvSpPr>
          <p:cNvPr id="184" name="직사각형 183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타원 296"/>
          <p:cNvSpPr/>
          <p:nvPr/>
        </p:nvSpPr>
        <p:spPr>
          <a:xfrm>
            <a:off x="4719416" y="2804017"/>
            <a:ext cx="2967135" cy="2967135"/>
          </a:xfrm>
          <a:prstGeom prst="ellipse">
            <a:avLst/>
          </a:prstGeom>
          <a:noFill/>
          <a:ln w="292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2" name="사각형: 둥근 모서리 531"/>
          <p:cNvSpPr/>
          <p:nvPr/>
        </p:nvSpPr>
        <p:spPr>
          <a:xfrm>
            <a:off x="4818740" y="1420078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3" name="TextBox 532"/>
          <p:cNvSpPr txBox="1"/>
          <p:nvPr/>
        </p:nvSpPr>
        <p:spPr>
          <a:xfrm>
            <a:off x="5392426" y="1482091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534" name="타원 533"/>
          <p:cNvSpPr/>
          <p:nvPr/>
        </p:nvSpPr>
        <p:spPr>
          <a:xfrm>
            <a:off x="5041703" y="1628275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5" name="타원 534"/>
          <p:cNvSpPr/>
          <p:nvPr/>
        </p:nvSpPr>
        <p:spPr>
          <a:xfrm>
            <a:off x="7315511" y="1628275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5" name="그림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96" y="1806483"/>
            <a:ext cx="1424630" cy="1612342"/>
          </a:xfrm>
          <a:prstGeom prst="rect">
            <a:avLst/>
          </a:prstGeom>
        </p:spPr>
      </p:pic>
      <p:sp>
        <p:nvSpPr>
          <p:cNvPr id="301" name="자유형: 도형 300"/>
          <p:cNvSpPr/>
          <p:nvPr/>
        </p:nvSpPr>
        <p:spPr>
          <a:xfrm rot="20999569">
            <a:off x="5135549" y="3921610"/>
            <a:ext cx="2925767" cy="2045453"/>
          </a:xfrm>
          <a:custGeom>
            <a:avLst/>
            <a:gdLst>
              <a:gd name="connsiteX0" fmla="*/ 2729731 w 2925767"/>
              <a:gd name="connsiteY0" fmla="*/ 4897 h 2045453"/>
              <a:gd name="connsiteX1" fmla="*/ 2922186 w 2925767"/>
              <a:gd name="connsiteY1" fmla="*/ 241031 h 2045453"/>
              <a:gd name="connsiteX2" fmla="*/ 2921475 w 2925767"/>
              <a:gd name="connsiteY2" fmla="*/ 248085 h 2045453"/>
              <a:gd name="connsiteX3" fmla="*/ 2924751 w 2925767"/>
              <a:gd name="connsiteY3" fmla="*/ 247973 h 2045453"/>
              <a:gd name="connsiteX4" fmla="*/ 1953430 w 2925767"/>
              <a:gd name="connsiteY4" fmla="*/ 1867620 h 2045453"/>
              <a:gd name="connsiteX5" fmla="*/ 77997 w 2925767"/>
              <a:gd name="connsiteY5" fmla="*/ 1645204 h 2045453"/>
              <a:gd name="connsiteX6" fmla="*/ 81051 w 2925767"/>
              <a:gd name="connsiteY6" fmla="*/ 1641522 h 2045453"/>
              <a:gd name="connsiteX7" fmla="*/ 70596 w 2925767"/>
              <a:gd name="connsiteY7" fmla="*/ 1632896 h 2045453"/>
              <a:gd name="connsiteX8" fmla="*/ 0 w 2925767"/>
              <a:gd name="connsiteY8" fmla="*/ 1462461 h 2045453"/>
              <a:gd name="connsiteX9" fmla="*/ 241031 w 2925767"/>
              <a:gd name="connsiteY9" fmla="*/ 1221430 h 2045453"/>
              <a:gd name="connsiteX10" fmla="*/ 375794 w 2925767"/>
              <a:gd name="connsiteY10" fmla="*/ 1262594 h 2045453"/>
              <a:gd name="connsiteX11" fmla="*/ 387374 w 2925767"/>
              <a:gd name="connsiteY11" fmla="*/ 1272149 h 2045453"/>
              <a:gd name="connsiteX12" fmla="*/ 387458 w 2925767"/>
              <a:gd name="connsiteY12" fmla="*/ 1272048 h 2045453"/>
              <a:gd name="connsiteX13" fmla="*/ 1739833 w 2925767"/>
              <a:gd name="connsiteY13" fmla="*/ 1432432 h 2045453"/>
              <a:gd name="connsiteX14" fmla="*/ 2440252 w 2925767"/>
              <a:gd name="connsiteY14" fmla="*/ 264504 h 2045453"/>
              <a:gd name="connsiteX15" fmla="*/ 2442482 w 2925767"/>
              <a:gd name="connsiteY15" fmla="*/ 264428 h 2045453"/>
              <a:gd name="connsiteX16" fmla="*/ 2440124 w 2925767"/>
              <a:gd name="connsiteY16" fmla="*/ 241031 h 2045453"/>
              <a:gd name="connsiteX17" fmla="*/ 2681155 w 2925767"/>
              <a:gd name="connsiteY17" fmla="*/ 0 h 2045453"/>
              <a:gd name="connsiteX18" fmla="*/ 2729731 w 2925767"/>
              <a:gd name="connsiteY18" fmla="*/ 4897 h 204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5767" h="2045453">
                <a:moveTo>
                  <a:pt x="2729731" y="4897"/>
                </a:moveTo>
                <a:cubicBezTo>
                  <a:pt x="2839565" y="27372"/>
                  <a:pt x="2922186" y="124553"/>
                  <a:pt x="2922186" y="241031"/>
                </a:cubicBezTo>
                <a:lnTo>
                  <a:pt x="2921475" y="248085"/>
                </a:lnTo>
                <a:lnTo>
                  <a:pt x="2924751" y="247973"/>
                </a:lnTo>
                <a:cubicBezTo>
                  <a:pt x="2948091" y="932005"/>
                  <a:pt x="2567843" y="1566057"/>
                  <a:pt x="1953430" y="1867620"/>
                </a:cubicBezTo>
                <a:cubicBezTo>
                  <a:pt x="1339018" y="2169182"/>
                  <a:pt x="604830" y="2082112"/>
                  <a:pt x="77997" y="1645204"/>
                </a:cubicBezTo>
                <a:lnTo>
                  <a:pt x="81051" y="1641522"/>
                </a:lnTo>
                <a:lnTo>
                  <a:pt x="70596" y="1632896"/>
                </a:lnTo>
                <a:cubicBezTo>
                  <a:pt x="26978" y="1589278"/>
                  <a:pt x="0" y="1529020"/>
                  <a:pt x="0" y="1462461"/>
                </a:cubicBezTo>
                <a:cubicBezTo>
                  <a:pt x="0" y="1329343"/>
                  <a:pt x="107913" y="1221430"/>
                  <a:pt x="241031" y="1221430"/>
                </a:cubicBezTo>
                <a:cubicBezTo>
                  <a:pt x="290950" y="1221430"/>
                  <a:pt x="337325" y="1236606"/>
                  <a:pt x="375794" y="1262594"/>
                </a:cubicBezTo>
                <a:lnTo>
                  <a:pt x="387374" y="1272149"/>
                </a:lnTo>
                <a:lnTo>
                  <a:pt x="387458" y="1272048"/>
                </a:lnTo>
                <a:cubicBezTo>
                  <a:pt x="767358" y="1587102"/>
                  <a:pt x="1296781" y="1649888"/>
                  <a:pt x="1739833" y="1432432"/>
                </a:cubicBezTo>
                <a:cubicBezTo>
                  <a:pt x="2182885" y="1214975"/>
                  <a:pt x="2457083" y="757759"/>
                  <a:pt x="2440252" y="264504"/>
                </a:cubicBezTo>
                <a:lnTo>
                  <a:pt x="2442482" y="264428"/>
                </a:lnTo>
                <a:lnTo>
                  <a:pt x="2440124" y="241031"/>
                </a:lnTo>
                <a:cubicBezTo>
                  <a:pt x="2440124" y="107913"/>
                  <a:pt x="2548037" y="0"/>
                  <a:pt x="2681155" y="0"/>
                </a:cubicBezTo>
                <a:cubicBezTo>
                  <a:pt x="2697794" y="0"/>
                  <a:pt x="2714040" y="1687"/>
                  <a:pt x="2729731" y="4897"/>
                </a:cubicBezTo>
                <a:close/>
              </a:path>
            </a:pathLst>
          </a:custGeom>
          <a:gradFill>
            <a:gsLst>
              <a:gs pos="0">
                <a:srgbClr val="E74C3C"/>
              </a:gs>
              <a:gs pos="100000">
                <a:srgbClr val="2185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grpSp>
        <p:nvGrpSpPr>
          <p:cNvPr id="529" name="그룹 528"/>
          <p:cNvGrpSpPr/>
          <p:nvPr/>
        </p:nvGrpSpPr>
        <p:grpSpPr>
          <a:xfrm>
            <a:off x="5245168" y="4248692"/>
            <a:ext cx="1915629" cy="745102"/>
            <a:chOff x="5289623" y="3799184"/>
            <a:chExt cx="1915629" cy="745102"/>
          </a:xfrm>
        </p:grpSpPr>
        <p:grpSp>
          <p:nvGrpSpPr>
            <p:cNvPr id="498" name="그룹 497"/>
            <p:cNvGrpSpPr/>
            <p:nvPr/>
          </p:nvGrpSpPr>
          <p:grpSpPr>
            <a:xfrm>
              <a:off x="5289623" y="3799184"/>
              <a:ext cx="319394" cy="305945"/>
              <a:chOff x="5289623" y="3799184"/>
              <a:chExt cx="319394" cy="305945"/>
            </a:xfrm>
          </p:grpSpPr>
          <p:sp>
            <p:nvSpPr>
              <p:cNvPr id="337" name="Freeform 25"/>
              <p:cNvSpPr>
                <a:spLocks/>
              </p:cNvSpPr>
              <p:nvPr/>
            </p:nvSpPr>
            <p:spPr bwMode="auto">
              <a:xfrm>
                <a:off x="5310468" y="3799184"/>
                <a:ext cx="73965" cy="6858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26"/>
              <p:cNvSpPr>
                <a:spLocks/>
              </p:cNvSpPr>
              <p:nvPr/>
            </p:nvSpPr>
            <p:spPr bwMode="auto">
              <a:xfrm>
                <a:off x="5522949" y="3805908"/>
                <a:ext cx="73965" cy="69259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27"/>
              <p:cNvSpPr>
                <a:spLocks/>
              </p:cNvSpPr>
              <p:nvPr/>
            </p:nvSpPr>
            <p:spPr bwMode="auto">
              <a:xfrm>
                <a:off x="5289623" y="3809942"/>
                <a:ext cx="319394" cy="29518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Line 28"/>
              <p:cNvSpPr>
                <a:spLocks noChangeShapeType="1"/>
              </p:cNvSpPr>
              <p:nvPr/>
            </p:nvSpPr>
            <p:spPr bwMode="auto">
              <a:xfrm>
                <a:off x="5360226" y="3908786"/>
                <a:ext cx="53120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Line 29"/>
              <p:cNvSpPr>
                <a:spLocks noChangeShapeType="1"/>
              </p:cNvSpPr>
              <p:nvPr/>
            </p:nvSpPr>
            <p:spPr bwMode="auto">
              <a:xfrm>
                <a:off x="5493363" y="3911476"/>
                <a:ext cx="52448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Oval 30"/>
              <p:cNvSpPr>
                <a:spLocks noChangeArrowheads="1"/>
              </p:cNvSpPr>
              <p:nvPr/>
            </p:nvSpPr>
            <p:spPr bwMode="auto">
              <a:xfrm>
                <a:off x="5378761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Oval 31"/>
              <p:cNvSpPr>
                <a:spLocks noChangeArrowheads="1"/>
              </p:cNvSpPr>
              <p:nvPr/>
            </p:nvSpPr>
            <p:spPr bwMode="auto">
              <a:xfrm>
                <a:off x="5502104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32"/>
              <p:cNvSpPr>
                <a:spLocks/>
              </p:cNvSpPr>
              <p:nvPr/>
            </p:nvSpPr>
            <p:spPr bwMode="auto">
              <a:xfrm>
                <a:off x="5407294" y="3970244"/>
                <a:ext cx="86741" cy="44379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Oval 33"/>
              <p:cNvSpPr>
                <a:spLocks noChangeArrowheads="1"/>
              </p:cNvSpPr>
              <p:nvPr/>
            </p:nvSpPr>
            <p:spPr bwMode="auto">
              <a:xfrm>
                <a:off x="5436881" y="3961906"/>
                <a:ext cx="27569" cy="27569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37" name="그룹 436"/>
            <p:cNvGrpSpPr/>
            <p:nvPr/>
          </p:nvGrpSpPr>
          <p:grpSpPr>
            <a:xfrm>
              <a:off x="6885858" y="3809212"/>
              <a:ext cx="319394" cy="305945"/>
              <a:chOff x="5345815" y="3556227"/>
              <a:chExt cx="365590" cy="350196"/>
            </a:xfrm>
          </p:grpSpPr>
          <p:sp>
            <p:nvSpPr>
              <p:cNvPr id="43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47" name="그룹 446"/>
            <p:cNvGrpSpPr/>
            <p:nvPr/>
          </p:nvGrpSpPr>
          <p:grpSpPr>
            <a:xfrm>
              <a:off x="5289623" y="4209263"/>
              <a:ext cx="319394" cy="305945"/>
              <a:chOff x="5345815" y="3556227"/>
              <a:chExt cx="365590" cy="350196"/>
            </a:xfrm>
          </p:grpSpPr>
          <p:sp>
            <p:nvSpPr>
              <p:cNvPr id="44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7" name="그룹 456"/>
            <p:cNvGrpSpPr/>
            <p:nvPr/>
          </p:nvGrpSpPr>
          <p:grpSpPr>
            <a:xfrm>
              <a:off x="5688682" y="4216533"/>
              <a:ext cx="319394" cy="305945"/>
              <a:chOff x="5345815" y="3556227"/>
              <a:chExt cx="365590" cy="350196"/>
            </a:xfrm>
          </p:grpSpPr>
          <p:sp>
            <p:nvSpPr>
              <p:cNvPr id="45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67" name="그룹 466"/>
            <p:cNvGrpSpPr/>
            <p:nvPr/>
          </p:nvGrpSpPr>
          <p:grpSpPr>
            <a:xfrm>
              <a:off x="6087741" y="4223802"/>
              <a:ext cx="319394" cy="305945"/>
              <a:chOff x="5345815" y="3556227"/>
              <a:chExt cx="365590" cy="350196"/>
            </a:xfrm>
          </p:grpSpPr>
          <p:sp>
            <p:nvSpPr>
              <p:cNvPr id="46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77" name="그룹 476"/>
            <p:cNvGrpSpPr/>
            <p:nvPr/>
          </p:nvGrpSpPr>
          <p:grpSpPr>
            <a:xfrm>
              <a:off x="6486800" y="4231072"/>
              <a:ext cx="319394" cy="305945"/>
              <a:chOff x="5345815" y="3556227"/>
              <a:chExt cx="365590" cy="350196"/>
            </a:xfrm>
          </p:grpSpPr>
          <p:sp>
            <p:nvSpPr>
              <p:cNvPr id="47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87" name="그룹 486"/>
            <p:cNvGrpSpPr/>
            <p:nvPr/>
          </p:nvGrpSpPr>
          <p:grpSpPr>
            <a:xfrm>
              <a:off x="6885858" y="4238341"/>
              <a:ext cx="319394" cy="305945"/>
              <a:chOff x="5345815" y="3556227"/>
              <a:chExt cx="365590" cy="350196"/>
            </a:xfrm>
          </p:grpSpPr>
          <p:sp>
            <p:nvSpPr>
              <p:cNvPr id="488" name="Freeform 25"/>
              <p:cNvSpPr>
                <a:spLocks/>
              </p:cNvSpPr>
              <p:nvPr/>
            </p:nvSpPr>
            <p:spPr bwMode="auto">
              <a:xfrm>
                <a:off x="5369675" y="3556227"/>
                <a:ext cx="84663" cy="7850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9" name="Freeform 26"/>
              <p:cNvSpPr>
                <a:spLocks/>
              </p:cNvSpPr>
              <p:nvPr/>
            </p:nvSpPr>
            <p:spPr bwMode="auto">
              <a:xfrm>
                <a:off x="5612889" y="3563923"/>
                <a:ext cx="84663" cy="79276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0" name="Freeform 27"/>
              <p:cNvSpPr>
                <a:spLocks/>
              </p:cNvSpPr>
              <p:nvPr/>
            </p:nvSpPr>
            <p:spPr bwMode="auto">
              <a:xfrm>
                <a:off x="5345815" y="3568541"/>
                <a:ext cx="365590" cy="337882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1" name="Line 28"/>
              <p:cNvSpPr>
                <a:spLocks noChangeShapeType="1"/>
              </p:cNvSpPr>
              <p:nvPr/>
            </p:nvSpPr>
            <p:spPr bwMode="auto">
              <a:xfrm>
                <a:off x="5426630" y="3681682"/>
                <a:ext cx="60803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2" name="Line 29"/>
              <p:cNvSpPr>
                <a:spLocks noChangeShapeType="1"/>
              </p:cNvSpPr>
              <p:nvPr/>
            </p:nvSpPr>
            <p:spPr bwMode="auto">
              <a:xfrm>
                <a:off x="5579023" y="3684761"/>
                <a:ext cx="60034" cy="0"/>
              </a:xfrm>
              <a:prstGeom prst="line">
                <a:avLst/>
              </a:prstGeom>
              <a:noFill/>
              <a:ln w="158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3" name="Oval 30"/>
              <p:cNvSpPr>
                <a:spLocks noChangeArrowheads="1"/>
              </p:cNvSpPr>
              <p:nvPr/>
            </p:nvSpPr>
            <p:spPr bwMode="auto">
              <a:xfrm>
                <a:off x="5447846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4" name="Oval 31"/>
              <p:cNvSpPr>
                <a:spLocks noChangeArrowheads="1"/>
              </p:cNvSpPr>
              <p:nvPr/>
            </p:nvSpPr>
            <p:spPr bwMode="auto">
              <a:xfrm>
                <a:off x="5589029" y="3715547"/>
                <a:ext cx="24629" cy="253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5" name="Freeform 32"/>
              <p:cNvSpPr>
                <a:spLocks/>
              </p:cNvSpPr>
              <p:nvPr/>
            </p:nvSpPr>
            <p:spPr bwMode="auto">
              <a:xfrm>
                <a:off x="5480506" y="3752029"/>
                <a:ext cx="99287" cy="50798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6" name="Oval 33"/>
              <p:cNvSpPr>
                <a:spLocks noChangeArrowheads="1"/>
              </p:cNvSpPr>
              <p:nvPr/>
            </p:nvSpPr>
            <p:spPr bwMode="auto">
              <a:xfrm>
                <a:off x="5514372" y="3742485"/>
                <a:ext cx="31556" cy="31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99" name="그룹 498"/>
            <p:cNvGrpSpPr/>
            <p:nvPr/>
          </p:nvGrpSpPr>
          <p:grpSpPr>
            <a:xfrm>
              <a:off x="5693483" y="3799184"/>
              <a:ext cx="319394" cy="305945"/>
              <a:chOff x="5289623" y="3799184"/>
              <a:chExt cx="319394" cy="305945"/>
            </a:xfrm>
          </p:grpSpPr>
          <p:sp>
            <p:nvSpPr>
              <p:cNvPr id="500" name="Freeform 25"/>
              <p:cNvSpPr>
                <a:spLocks/>
              </p:cNvSpPr>
              <p:nvPr/>
            </p:nvSpPr>
            <p:spPr bwMode="auto">
              <a:xfrm>
                <a:off x="5310468" y="3799184"/>
                <a:ext cx="73965" cy="6858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1" name="Freeform 26"/>
              <p:cNvSpPr>
                <a:spLocks/>
              </p:cNvSpPr>
              <p:nvPr/>
            </p:nvSpPr>
            <p:spPr bwMode="auto">
              <a:xfrm>
                <a:off x="5522949" y="3805908"/>
                <a:ext cx="73965" cy="69259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2" name="Freeform 27"/>
              <p:cNvSpPr>
                <a:spLocks/>
              </p:cNvSpPr>
              <p:nvPr/>
            </p:nvSpPr>
            <p:spPr bwMode="auto">
              <a:xfrm>
                <a:off x="5289623" y="3809942"/>
                <a:ext cx="319394" cy="29518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3" name="Line 28"/>
              <p:cNvSpPr>
                <a:spLocks noChangeShapeType="1"/>
              </p:cNvSpPr>
              <p:nvPr/>
            </p:nvSpPr>
            <p:spPr bwMode="auto">
              <a:xfrm>
                <a:off x="5360226" y="3908786"/>
                <a:ext cx="53120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4" name="Line 29"/>
              <p:cNvSpPr>
                <a:spLocks noChangeShapeType="1"/>
              </p:cNvSpPr>
              <p:nvPr/>
            </p:nvSpPr>
            <p:spPr bwMode="auto">
              <a:xfrm>
                <a:off x="5493363" y="3911476"/>
                <a:ext cx="52448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5" name="Oval 30"/>
              <p:cNvSpPr>
                <a:spLocks noChangeArrowheads="1"/>
              </p:cNvSpPr>
              <p:nvPr/>
            </p:nvSpPr>
            <p:spPr bwMode="auto">
              <a:xfrm>
                <a:off x="5378761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6" name="Oval 31"/>
              <p:cNvSpPr>
                <a:spLocks noChangeArrowheads="1"/>
              </p:cNvSpPr>
              <p:nvPr/>
            </p:nvSpPr>
            <p:spPr bwMode="auto">
              <a:xfrm>
                <a:off x="5502104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7" name="Freeform 32"/>
              <p:cNvSpPr>
                <a:spLocks/>
              </p:cNvSpPr>
              <p:nvPr/>
            </p:nvSpPr>
            <p:spPr bwMode="auto">
              <a:xfrm>
                <a:off x="5407294" y="3970244"/>
                <a:ext cx="86741" cy="44379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8" name="Oval 33"/>
              <p:cNvSpPr>
                <a:spLocks noChangeArrowheads="1"/>
              </p:cNvSpPr>
              <p:nvPr/>
            </p:nvSpPr>
            <p:spPr bwMode="auto">
              <a:xfrm>
                <a:off x="5436881" y="3961906"/>
                <a:ext cx="27569" cy="27569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09" name="그룹 508"/>
            <p:cNvGrpSpPr/>
            <p:nvPr/>
          </p:nvGrpSpPr>
          <p:grpSpPr>
            <a:xfrm>
              <a:off x="6087818" y="3799184"/>
              <a:ext cx="319394" cy="305945"/>
              <a:chOff x="5289623" y="3799184"/>
              <a:chExt cx="319394" cy="305945"/>
            </a:xfrm>
          </p:grpSpPr>
          <p:sp>
            <p:nvSpPr>
              <p:cNvPr id="510" name="Freeform 25"/>
              <p:cNvSpPr>
                <a:spLocks/>
              </p:cNvSpPr>
              <p:nvPr/>
            </p:nvSpPr>
            <p:spPr bwMode="auto">
              <a:xfrm>
                <a:off x="5310468" y="3799184"/>
                <a:ext cx="73965" cy="6858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1" name="Freeform 26"/>
              <p:cNvSpPr>
                <a:spLocks/>
              </p:cNvSpPr>
              <p:nvPr/>
            </p:nvSpPr>
            <p:spPr bwMode="auto">
              <a:xfrm>
                <a:off x="5522949" y="3805908"/>
                <a:ext cx="73965" cy="69259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2" name="Freeform 27"/>
              <p:cNvSpPr>
                <a:spLocks/>
              </p:cNvSpPr>
              <p:nvPr/>
            </p:nvSpPr>
            <p:spPr bwMode="auto">
              <a:xfrm>
                <a:off x="5289623" y="3809942"/>
                <a:ext cx="319394" cy="29518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3" name="Line 28"/>
              <p:cNvSpPr>
                <a:spLocks noChangeShapeType="1"/>
              </p:cNvSpPr>
              <p:nvPr/>
            </p:nvSpPr>
            <p:spPr bwMode="auto">
              <a:xfrm>
                <a:off x="5360226" y="3908786"/>
                <a:ext cx="53120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4" name="Line 29"/>
              <p:cNvSpPr>
                <a:spLocks noChangeShapeType="1"/>
              </p:cNvSpPr>
              <p:nvPr/>
            </p:nvSpPr>
            <p:spPr bwMode="auto">
              <a:xfrm>
                <a:off x="5493363" y="3911476"/>
                <a:ext cx="52448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5" name="Oval 30"/>
              <p:cNvSpPr>
                <a:spLocks noChangeArrowheads="1"/>
              </p:cNvSpPr>
              <p:nvPr/>
            </p:nvSpPr>
            <p:spPr bwMode="auto">
              <a:xfrm>
                <a:off x="5378761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6" name="Oval 31"/>
              <p:cNvSpPr>
                <a:spLocks noChangeArrowheads="1"/>
              </p:cNvSpPr>
              <p:nvPr/>
            </p:nvSpPr>
            <p:spPr bwMode="auto">
              <a:xfrm>
                <a:off x="5502104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7" name="Freeform 32"/>
              <p:cNvSpPr>
                <a:spLocks/>
              </p:cNvSpPr>
              <p:nvPr/>
            </p:nvSpPr>
            <p:spPr bwMode="auto">
              <a:xfrm>
                <a:off x="5407294" y="3970244"/>
                <a:ext cx="86741" cy="44379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8" name="Oval 33"/>
              <p:cNvSpPr>
                <a:spLocks noChangeArrowheads="1"/>
              </p:cNvSpPr>
              <p:nvPr/>
            </p:nvSpPr>
            <p:spPr bwMode="auto">
              <a:xfrm>
                <a:off x="5436881" y="3961906"/>
                <a:ext cx="27569" cy="27569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6487868" y="3799184"/>
              <a:ext cx="319394" cy="305945"/>
              <a:chOff x="5289623" y="3799184"/>
              <a:chExt cx="319394" cy="305945"/>
            </a:xfrm>
          </p:grpSpPr>
          <p:sp>
            <p:nvSpPr>
              <p:cNvPr id="520" name="Freeform 25"/>
              <p:cNvSpPr>
                <a:spLocks/>
              </p:cNvSpPr>
              <p:nvPr/>
            </p:nvSpPr>
            <p:spPr bwMode="auto">
              <a:xfrm>
                <a:off x="5310468" y="3799184"/>
                <a:ext cx="73965" cy="68586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1" name="Freeform 26"/>
              <p:cNvSpPr>
                <a:spLocks/>
              </p:cNvSpPr>
              <p:nvPr/>
            </p:nvSpPr>
            <p:spPr bwMode="auto">
              <a:xfrm>
                <a:off x="5522949" y="3805908"/>
                <a:ext cx="73965" cy="69259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2" name="Freeform 27"/>
              <p:cNvSpPr>
                <a:spLocks/>
              </p:cNvSpPr>
              <p:nvPr/>
            </p:nvSpPr>
            <p:spPr bwMode="auto">
              <a:xfrm>
                <a:off x="5289623" y="3809942"/>
                <a:ext cx="319394" cy="29518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3" name="Line 28"/>
              <p:cNvSpPr>
                <a:spLocks noChangeShapeType="1"/>
              </p:cNvSpPr>
              <p:nvPr/>
            </p:nvSpPr>
            <p:spPr bwMode="auto">
              <a:xfrm>
                <a:off x="5360226" y="3908786"/>
                <a:ext cx="53120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4" name="Line 29"/>
              <p:cNvSpPr>
                <a:spLocks noChangeShapeType="1"/>
              </p:cNvSpPr>
              <p:nvPr/>
            </p:nvSpPr>
            <p:spPr bwMode="auto">
              <a:xfrm>
                <a:off x="5493363" y="3911476"/>
                <a:ext cx="52448" cy="0"/>
              </a:xfrm>
              <a:prstGeom prst="line">
                <a:avLst/>
              </a:prstGeom>
              <a:noFill/>
              <a:ln w="158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5" name="Oval 30"/>
              <p:cNvSpPr>
                <a:spLocks noChangeArrowheads="1"/>
              </p:cNvSpPr>
              <p:nvPr/>
            </p:nvSpPr>
            <p:spPr bwMode="auto">
              <a:xfrm>
                <a:off x="5378761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6" name="Oval 31"/>
              <p:cNvSpPr>
                <a:spLocks noChangeArrowheads="1"/>
              </p:cNvSpPr>
              <p:nvPr/>
            </p:nvSpPr>
            <p:spPr bwMode="auto">
              <a:xfrm>
                <a:off x="5502104" y="3938372"/>
                <a:ext cx="21517" cy="22190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7" name="Freeform 32"/>
              <p:cNvSpPr>
                <a:spLocks/>
              </p:cNvSpPr>
              <p:nvPr/>
            </p:nvSpPr>
            <p:spPr bwMode="auto">
              <a:xfrm>
                <a:off x="5407294" y="3970244"/>
                <a:ext cx="86741" cy="44379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8" name="Oval 33"/>
              <p:cNvSpPr>
                <a:spLocks noChangeArrowheads="1"/>
              </p:cNvSpPr>
              <p:nvPr/>
            </p:nvSpPr>
            <p:spPr bwMode="auto">
              <a:xfrm>
                <a:off x="5436881" y="3961906"/>
                <a:ext cx="27569" cy="27569"/>
              </a:xfrm>
              <a:prstGeom prst="ellipse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31" name="TextBox 530"/>
          <p:cNvSpPr txBox="1"/>
          <p:nvPr/>
        </p:nvSpPr>
        <p:spPr>
          <a:xfrm>
            <a:off x="5563714" y="3254272"/>
            <a:ext cx="1369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40%</a:t>
            </a:r>
            <a:endParaRPr lang="ko-KR" altLang="en-US" sz="60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4689016" y="243533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14190" y="2490592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33" name="타원 32"/>
          <p:cNvSpPr/>
          <p:nvPr/>
        </p:nvSpPr>
        <p:spPr>
          <a:xfrm>
            <a:off x="4911979" y="2643531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85787" y="2643531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64" y="1104294"/>
            <a:ext cx="1171716" cy="1429556"/>
          </a:xfrm>
          <a:prstGeom prst="rect">
            <a:avLst/>
          </a:prstGeom>
        </p:spPr>
      </p:pic>
      <p:sp>
        <p:nvSpPr>
          <p:cNvPr id="36" name="사각형: 둥근 모서리 35"/>
          <p:cNvSpPr/>
          <p:nvPr/>
        </p:nvSpPr>
        <p:spPr>
          <a:xfrm>
            <a:off x="3772443" y="4723406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772443" y="4439057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52" name="사각형: 둥근 모서리 51"/>
          <p:cNvSpPr/>
          <p:nvPr/>
        </p:nvSpPr>
        <p:spPr>
          <a:xfrm>
            <a:off x="3772443" y="4154708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9B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53" name="사각형: 둥근 모서리 52"/>
          <p:cNvSpPr/>
          <p:nvPr/>
        </p:nvSpPr>
        <p:spPr>
          <a:xfrm>
            <a:off x="3772443" y="3870359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C4E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54" name="사각형: 둥근 모서리 53"/>
          <p:cNvSpPr/>
          <p:nvPr/>
        </p:nvSpPr>
        <p:spPr>
          <a:xfrm>
            <a:off x="3772443" y="3586010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55" name="사각형: 둥근 모서리 54"/>
          <p:cNvSpPr/>
          <p:nvPr/>
        </p:nvSpPr>
        <p:spPr>
          <a:xfrm>
            <a:off x="3772443" y="3301661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3" name="사각형: 둥근 모서리 92"/>
          <p:cNvSpPr/>
          <p:nvPr/>
        </p:nvSpPr>
        <p:spPr>
          <a:xfrm>
            <a:off x="4750258" y="4715596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4750258" y="4431247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5" name="사각형: 둥근 모서리 94"/>
          <p:cNvSpPr/>
          <p:nvPr/>
        </p:nvSpPr>
        <p:spPr>
          <a:xfrm>
            <a:off x="4750258" y="4146898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6" name="사각형: 둥근 모서리 95"/>
          <p:cNvSpPr/>
          <p:nvPr/>
        </p:nvSpPr>
        <p:spPr>
          <a:xfrm>
            <a:off x="4750258" y="3862549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7" name="사각형: 둥근 모서리 96"/>
          <p:cNvSpPr/>
          <p:nvPr/>
        </p:nvSpPr>
        <p:spPr>
          <a:xfrm>
            <a:off x="4750258" y="3578200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98" name="사각형: 둥근 모서리 97"/>
          <p:cNvSpPr/>
          <p:nvPr/>
        </p:nvSpPr>
        <p:spPr>
          <a:xfrm>
            <a:off x="4750258" y="3293851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0" name="사각형: 둥근 모서리 99"/>
          <p:cNvSpPr/>
          <p:nvPr/>
        </p:nvSpPr>
        <p:spPr>
          <a:xfrm>
            <a:off x="5728073" y="4707786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1" name="사각형: 둥근 모서리 100"/>
          <p:cNvSpPr/>
          <p:nvPr/>
        </p:nvSpPr>
        <p:spPr>
          <a:xfrm>
            <a:off x="5728073" y="4423437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ED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2" name="사각형: 둥근 모서리 101"/>
          <p:cNvSpPr/>
          <p:nvPr/>
        </p:nvSpPr>
        <p:spPr>
          <a:xfrm>
            <a:off x="5728073" y="4139088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F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3" name="사각형: 둥근 모서리 102"/>
          <p:cNvSpPr/>
          <p:nvPr/>
        </p:nvSpPr>
        <p:spPr>
          <a:xfrm>
            <a:off x="5728073" y="3854739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F5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4" name="사각형: 둥근 모서리 103"/>
          <p:cNvSpPr/>
          <p:nvPr/>
        </p:nvSpPr>
        <p:spPr>
          <a:xfrm>
            <a:off x="5728073" y="3570390"/>
            <a:ext cx="708074" cy="185972"/>
          </a:xfrm>
          <a:prstGeom prst="roundRect">
            <a:avLst>
              <a:gd name="adj" fmla="val 50000"/>
            </a:avLst>
          </a:prstGeom>
          <a:solidFill>
            <a:srgbClr val="F7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5" name="사각형: 둥근 모서리 104"/>
          <p:cNvSpPr/>
          <p:nvPr/>
        </p:nvSpPr>
        <p:spPr>
          <a:xfrm>
            <a:off x="5728073" y="3286041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7" name="사각형: 둥근 모서리 106"/>
          <p:cNvSpPr/>
          <p:nvPr/>
        </p:nvSpPr>
        <p:spPr>
          <a:xfrm>
            <a:off x="6705888" y="4699976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8" name="사각형: 둥근 모서리 107"/>
          <p:cNvSpPr/>
          <p:nvPr/>
        </p:nvSpPr>
        <p:spPr>
          <a:xfrm>
            <a:off x="6705888" y="4415627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09" name="사각형: 둥근 모서리 108"/>
          <p:cNvSpPr/>
          <p:nvPr/>
        </p:nvSpPr>
        <p:spPr>
          <a:xfrm>
            <a:off x="6705888" y="4131278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0" name="사각형: 둥근 모서리 109"/>
          <p:cNvSpPr/>
          <p:nvPr/>
        </p:nvSpPr>
        <p:spPr>
          <a:xfrm>
            <a:off x="6705888" y="3846929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1" name="사각형: 둥근 모서리 110"/>
          <p:cNvSpPr/>
          <p:nvPr/>
        </p:nvSpPr>
        <p:spPr>
          <a:xfrm>
            <a:off x="6705888" y="3562580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2" name="사각형: 둥근 모서리 111"/>
          <p:cNvSpPr/>
          <p:nvPr/>
        </p:nvSpPr>
        <p:spPr>
          <a:xfrm>
            <a:off x="6705888" y="3278231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4" name="사각형: 둥근 모서리 113"/>
          <p:cNvSpPr/>
          <p:nvPr/>
        </p:nvSpPr>
        <p:spPr>
          <a:xfrm>
            <a:off x="7683703" y="4692166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5" name="사각형: 둥근 모서리 114"/>
          <p:cNvSpPr/>
          <p:nvPr/>
        </p:nvSpPr>
        <p:spPr>
          <a:xfrm>
            <a:off x="7683703" y="4407817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6" name="사각형: 둥근 모서리 115"/>
          <p:cNvSpPr/>
          <p:nvPr/>
        </p:nvSpPr>
        <p:spPr>
          <a:xfrm>
            <a:off x="7683703" y="4123468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7" name="사각형: 둥근 모서리 116"/>
          <p:cNvSpPr/>
          <p:nvPr/>
        </p:nvSpPr>
        <p:spPr>
          <a:xfrm>
            <a:off x="7683703" y="3839119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8" name="사각형: 둥근 모서리 117"/>
          <p:cNvSpPr/>
          <p:nvPr/>
        </p:nvSpPr>
        <p:spPr>
          <a:xfrm>
            <a:off x="7683703" y="3554770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19" name="사각형: 둥근 모서리 118"/>
          <p:cNvSpPr/>
          <p:nvPr/>
        </p:nvSpPr>
        <p:spPr>
          <a:xfrm>
            <a:off x="7683703" y="3270421"/>
            <a:ext cx="708074" cy="185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31473" y="5048036"/>
            <a:ext cx="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2012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09284" y="5051830"/>
            <a:ext cx="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2013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787095" y="5055624"/>
            <a:ext cx="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2014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74C3C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64906" y="5059418"/>
            <a:ext cx="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2015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42717" y="5063212"/>
            <a:ext cx="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2016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26511">
            <a:off x="6040362" y="5453420"/>
            <a:ext cx="201537" cy="186657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758426" y="2197230"/>
            <a:ext cx="3368352" cy="3359021"/>
            <a:chOff x="1530666" y="1929311"/>
            <a:chExt cx="3368352" cy="3359021"/>
          </a:xfrm>
        </p:grpSpPr>
        <p:sp>
          <p:nvSpPr>
            <p:cNvPr id="30" name="타원 29"/>
            <p:cNvSpPr/>
            <p:nvPr/>
          </p:nvSpPr>
          <p:spPr>
            <a:xfrm rot="10276187">
              <a:off x="1964434" y="2361670"/>
              <a:ext cx="2468684" cy="2468684"/>
            </a:xfrm>
            <a:prstGeom prst="ellipse">
              <a:avLst/>
            </a:prstGeom>
            <a:solidFill>
              <a:srgbClr val="E9F4FB"/>
            </a:solidFill>
            <a:ln w="47625">
              <a:gradFill>
                <a:gsLst>
                  <a:gs pos="0">
                    <a:srgbClr val="2185C5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743" y="2531301"/>
              <a:ext cx="931846" cy="1438978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3060887" y="1929311"/>
              <a:ext cx="251927" cy="251927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060887" y="5036405"/>
              <a:ext cx="251927" cy="251927"/>
            </a:xfrm>
            <a:prstGeom prst="ellipse">
              <a:avLst/>
            </a:prstGeom>
            <a:solidFill>
              <a:srgbClr val="D4E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647091" y="3468862"/>
              <a:ext cx="251927" cy="251927"/>
            </a:xfrm>
            <a:prstGeom prst="ellipse">
              <a:avLst/>
            </a:prstGeom>
            <a:solidFill>
              <a:srgbClr val="82C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530666" y="3468862"/>
              <a:ext cx="251927" cy="2519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900642" y="2181238"/>
              <a:ext cx="251927" cy="251927"/>
            </a:xfrm>
            <a:prstGeom prst="ellipse">
              <a:avLst/>
            </a:prstGeom>
            <a:solidFill>
              <a:srgbClr val="309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469809" y="2741075"/>
              <a:ext cx="251927" cy="251927"/>
            </a:xfrm>
            <a:prstGeom prst="ellipse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473843" y="4299800"/>
              <a:ext cx="251927" cy="251927"/>
            </a:xfrm>
            <a:prstGeom prst="ellipse">
              <a:avLst/>
            </a:prstGeom>
            <a:solidFill>
              <a:srgbClr val="B4D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872650" y="4784479"/>
              <a:ext cx="251927" cy="251927"/>
            </a:xfrm>
            <a:prstGeom prst="ellipse">
              <a:avLst/>
            </a:prstGeom>
            <a:solidFill>
              <a:srgbClr val="C3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277116" y="4803140"/>
              <a:ext cx="251927" cy="2519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717280" y="4252634"/>
              <a:ext cx="251927" cy="2519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717280" y="2694422"/>
              <a:ext cx="251927" cy="2519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49125" y="2125255"/>
              <a:ext cx="251927" cy="2519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52432" y="3779303"/>
              <a:ext cx="136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aseline="-25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50%</a:t>
              </a:r>
              <a:endParaRPr lang="ko-KR" altLang="en-US" sz="54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endParaRPr>
            </a:p>
          </p:txBody>
        </p:sp>
      </p:grpSp>
      <p:sp>
        <p:nvSpPr>
          <p:cNvPr id="52" name="사각형: 둥근 모서리 51"/>
          <p:cNvSpPr/>
          <p:nvPr/>
        </p:nvSpPr>
        <p:spPr>
          <a:xfrm>
            <a:off x="2045739" y="1406989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614810" y="1461465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54" name="타원 53"/>
          <p:cNvSpPr/>
          <p:nvPr/>
        </p:nvSpPr>
        <p:spPr>
          <a:xfrm>
            <a:off x="2268702" y="161518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542510" y="161518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6958874" y="1770440"/>
            <a:ext cx="1143335" cy="3935691"/>
            <a:chOff x="6467140" y="1667646"/>
            <a:chExt cx="1226935" cy="4223467"/>
          </a:xfrm>
        </p:grpSpPr>
        <p:sp>
          <p:nvSpPr>
            <p:cNvPr id="59" name="타원 58"/>
            <p:cNvSpPr/>
            <p:nvPr/>
          </p:nvSpPr>
          <p:spPr>
            <a:xfrm>
              <a:off x="6467140" y="1667646"/>
              <a:ext cx="1166542" cy="1166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018" y="1859924"/>
              <a:ext cx="643645" cy="820521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6495132" y="3175212"/>
              <a:ext cx="1166542" cy="1166542"/>
            </a:xfrm>
            <a:prstGeom prst="ellipse">
              <a:avLst/>
            </a:prstGeom>
            <a:solidFill>
              <a:srgbClr val="D4E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4923" y="3345904"/>
              <a:ext cx="691710" cy="843924"/>
            </a:xfrm>
            <a:prstGeom prst="rect">
              <a:avLst/>
            </a:prstGeom>
          </p:spPr>
        </p:pic>
        <p:sp>
          <p:nvSpPr>
            <p:cNvPr id="61" name="타원 60"/>
            <p:cNvSpPr/>
            <p:nvPr/>
          </p:nvSpPr>
          <p:spPr>
            <a:xfrm>
              <a:off x="6527533" y="4724571"/>
              <a:ext cx="1166542" cy="1166542"/>
            </a:xfrm>
            <a:prstGeom prst="ellipse">
              <a:avLst/>
            </a:prstGeom>
            <a:solidFill>
              <a:srgbClr val="B4D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285" y="4905830"/>
              <a:ext cx="755919" cy="855520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6934200" y="2748657"/>
              <a:ext cx="266700" cy="489856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1000">
                  <a:srgbClr val="D4EAF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34200" y="4301232"/>
              <a:ext cx="266700" cy="489856"/>
            </a:xfrm>
            <a:prstGeom prst="rect">
              <a:avLst/>
            </a:prstGeom>
            <a:gradFill>
              <a:gsLst>
                <a:gs pos="100000">
                  <a:srgbClr val="B4DAF2"/>
                </a:gs>
                <a:gs pos="3000">
                  <a:srgbClr val="D4EAF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26511">
            <a:off x="8315287" y="2088218"/>
            <a:ext cx="201537" cy="18665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551353" y="1989145"/>
            <a:ext cx="247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26511">
            <a:off x="8315287" y="3631268"/>
            <a:ext cx="201537" cy="18665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551353" y="3532195"/>
            <a:ext cx="247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26511">
            <a:off x="8315287" y="5088593"/>
            <a:ext cx="201537" cy="18665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551353" y="4989520"/>
            <a:ext cx="247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51353" y="2303045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97714" y="3846822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15330" y="5305623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/>
          <p:cNvSpPr/>
          <p:nvPr/>
        </p:nvSpPr>
        <p:spPr>
          <a:xfrm>
            <a:off x="1246849" y="2266950"/>
            <a:ext cx="2533650" cy="3743325"/>
          </a:xfrm>
          <a:custGeom>
            <a:avLst/>
            <a:gdLst>
              <a:gd name="connsiteX0" fmla="*/ 0 w 2533650"/>
              <a:gd name="connsiteY0" fmla="*/ 0 h 3743325"/>
              <a:gd name="connsiteX1" fmla="*/ 196867 w 2533650"/>
              <a:gd name="connsiteY1" fmla="*/ 0 h 3743325"/>
              <a:gd name="connsiteX2" fmla="*/ 196867 w 2533650"/>
              <a:gd name="connsiteY2" fmla="*/ 78785 h 3743325"/>
              <a:gd name="connsiteX3" fmla="*/ 190660 w 2533650"/>
              <a:gd name="connsiteY3" fmla="*/ 80038 h 3743325"/>
              <a:gd name="connsiteX4" fmla="*/ 139686 w 2533650"/>
              <a:gd name="connsiteY4" fmla="*/ 156940 h 3743325"/>
              <a:gd name="connsiteX5" fmla="*/ 223147 w 2533650"/>
              <a:gd name="connsiteY5" fmla="*/ 240401 h 3743325"/>
              <a:gd name="connsiteX6" fmla="*/ 306608 w 2533650"/>
              <a:gd name="connsiteY6" fmla="*/ 156940 h 3743325"/>
              <a:gd name="connsiteX7" fmla="*/ 255634 w 2533650"/>
              <a:gd name="connsiteY7" fmla="*/ 80038 h 3743325"/>
              <a:gd name="connsiteX8" fmla="*/ 249426 w 2533650"/>
              <a:gd name="connsiteY8" fmla="*/ 78785 h 3743325"/>
              <a:gd name="connsiteX9" fmla="*/ 249426 w 2533650"/>
              <a:gd name="connsiteY9" fmla="*/ 0 h 3743325"/>
              <a:gd name="connsiteX10" fmla="*/ 490389 w 2533650"/>
              <a:gd name="connsiteY10" fmla="*/ 0 h 3743325"/>
              <a:gd name="connsiteX11" fmla="*/ 490389 w 2533650"/>
              <a:gd name="connsiteY11" fmla="*/ 78784 h 3743325"/>
              <a:gd name="connsiteX12" fmla="*/ 484182 w 2533650"/>
              <a:gd name="connsiteY12" fmla="*/ 80037 h 3743325"/>
              <a:gd name="connsiteX13" fmla="*/ 433208 w 2533650"/>
              <a:gd name="connsiteY13" fmla="*/ 156939 h 3743325"/>
              <a:gd name="connsiteX14" fmla="*/ 516669 w 2533650"/>
              <a:gd name="connsiteY14" fmla="*/ 240400 h 3743325"/>
              <a:gd name="connsiteX15" fmla="*/ 600130 w 2533650"/>
              <a:gd name="connsiteY15" fmla="*/ 156939 h 3743325"/>
              <a:gd name="connsiteX16" fmla="*/ 549156 w 2533650"/>
              <a:gd name="connsiteY16" fmla="*/ 80037 h 3743325"/>
              <a:gd name="connsiteX17" fmla="*/ 542948 w 2533650"/>
              <a:gd name="connsiteY17" fmla="*/ 78784 h 3743325"/>
              <a:gd name="connsiteX18" fmla="*/ 542948 w 2533650"/>
              <a:gd name="connsiteY18" fmla="*/ 0 h 3743325"/>
              <a:gd name="connsiteX19" fmla="*/ 783913 w 2533650"/>
              <a:gd name="connsiteY19" fmla="*/ 0 h 3743325"/>
              <a:gd name="connsiteX20" fmla="*/ 783913 w 2533650"/>
              <a:gd name="connsiteY20" fmla="*/ 78784 h 3743325"/>
              <a:gd name="connsiteX21" fmla="*/ 777705 w 2533650"/>
              <a:gd name="connsiteY21" fmla="*/ 80037 h 3743325"/>
              <a:gd name="connsiteX22" fmla="*/ 726731 w 2533650"/>
              <a:gd name="connsiteY22" fmla="*/ 156939 h 3743325"/>
              <a:gd name="connsiteX23" fmla="*/ 810192 w 2533650"/>
              <a:gd name="connsiteY23" fmla="*/ 240400 h 3743325"/>
              <a:gd name="connsiteX24" fmla="*/ 893653 w 2533650"/>
              <a:gd name="connsiteY24" fmla="*/ 156939 h 3743325"/>
              <a:gd name="connsiteX25" fmla="*/ 842679 w 2533650"/>
              <a:gd name="connsiteY25" fmla="*/ 80037 h 3743325"/>
              <a:gd name="connsiteX26" fmla="*/ 836471 w 2533650"/>
              <a:gd name="connsiteY26" fmla="*/ 78784 h 3743325"/>
              <a:gd name="connsiteX27" fmla="*/ 836471 w 2533650"/>
              <a:gd name="connsiteY27" fmla="*/ 0 h 3743325"/>
              <a:gd name="connsiteX28" fmla="*/ 1077435 w 2533650"/>
              <a:gd name="connsiteY28" fmla="*/ 0 h 3743325"/>
              <a:gd name="connsiteX29" fmla="*/ 1077435 w 2533650"/>
              <a:gd name="connsiteY29" fmla="*/ 78783 h 3743325"/>
              <a:gd name="connsiteX30" fmla="*/ 1071227 w 2533650"/>
              <a:gd name="connsiteY30" fmla="*/ 80036 h 3743325"/>
              <a:gd name="connsiteX31" fmla="*/ 1020253 w 2533650"/>
              <a:gd name="connsiteY31" fmla="*/ 156938 h 3743325"/>
              <a:gd name="connsiteX32" fmla="*/ 1103714 w 2533650"/>
              <a:gd name="connsiteY32" fmla="*/ 240399 h 3743325"/>
              <a:gd name="connsiteX33" fmla="*/ 1187175 w 2533650"/>
              <a:gd name="connsiteY33" fmla="*/ 156938 h 3743325"/>
              <a:gd name="connsiteX34" fmla="*/ 1136201 w 2533650"/>
              <a:gd name="connsiteY34" fmla="*/ 80036 h 3743325"/>
              <a:gd name="connsiteX35" fmla="*/ 1129993 w 2533650"/>
              <a:gd name="connsiteY35" fmla="*/ 78783 h 3743325"/>
              <a:gd name="connsiteX36" fmla="*/ 1129993 w 2533650"/>
              <a:gd name="connsiteY36" fmla="*/ 0 h 3743325"/>
              <a:gd name="connsiteX37" fmla="*/ 1370958 w 2533650"/>
              <a:gd name="connsiteY37" fmla="*/ 0 h 3743325"/>
              <a:gd name="connsiteX38" fmla="*/ 1370958 w 2533650"/>
              <a:gd name="connsiteY38" fmla="*/ 78782 h 3743325"/>
              <a:gd name="connsiteX39" fmla="*/ 1364750 w 2533650"/>
              <a:gd name="connsiteY39" fmla="*/ 80035 h 3743325"/>
              <a:gd name="connsiteX40" fmla="*/ 1313776 w 2533650"/>
              <a:gd name="connsiteY40" fmla="*/ 156937 h 3743325"/>
              <a:gd name="connsiteX41" fmla="*/ 1397237 w 2533650"/>
              <a:gd name="connsiteY41" fmla="*/ 240398 h 3743325"/>
              <a:gd name="connsiteX42" fmla="*/ 1480698 w 2533650"/>
              <a:gd name="connsiteY42" fmla="*/ 156937 h 3743325"/>
              <a:gd name="connsiteX43" fmla="*/ 1429724 w 2533650"/>
              <a:gd name="connsiteY43" fmla="*/ 80035 h 3743325"/>
              <a:gd name="connsiteX44" fmla="*/ 1423516 w 2533650"/>
              <a:gd name="connsiteY44" fmla="*/ 78782 h 3743325"/>
              <a:gd name="connsiteX45" fmla="*/ 1423516 w 2533650"/>
              <a:gd name="connsiteY45" fmla="*/ 0 h 3743325"/>
              <a:gd name="connsiteX46" fmla="*/ 1664480 w 2533650"/>
              <a:gd name="connsiteY46" fmla="*/ 0 h 3743325"/>
              <a:gd name="connsiteX47" fmla="*/ 1664480 w 2533650"/>
              <a:gd name="connsiteY47" fmla="*/ 78781 h 3743325"/>
              <a:gd name="connsiteX48" fmla="*/ 1658272 w 2533650"/>
              <a:gd name="connsiteY48" fmla="*/ 80034 h 3743325"/>
              <a:gd name="connsiteX49" fmla="*/ 1607298 w 2533650"/>
              <a:gd name="connsiteY49" fmla="*/ 156936 h 3743325"/>
              <a:gd name="connsiteX50" fmla="*/ 1690759 w 2533650"/>
              <a:gd name="connsiteY50" fmla="*/ 240397 h 3743325"/>
              <a:gd name="connsiteX51" fmla="*/ 1774220 w 2533650"/>
              <a:gd name="connsiteY51" fmla="*/ 156936 h 3743325"/>
              <a:gd name="connsiteX52" fmla="*/ 1723246 w 2533650"/>
              <a:gd name="connsiteY52" fmla="*/ 80034 h 3743325"/>
              <a:gd name="connsiteX53" fmla="*/ 1717038 w 2533650"/>
              <a:gd name="connsiteY53" fmla="*/ 78781 h 3743325"/>
              <a:gd name="connsiteX54" fmla="*/ 1717038 w 2533650"/>
              <a:gd name="connsiteY54" fmla="*/ 0 h 3743325"/>
              <a:gd name="connsiteX55" fmla="*/ 1958002 w 2533650"/>
              <a:gd name="connsiteY55" fmla="*/ 0 h 3743325"/>
              <a:gd name="connsiteX56" fmla="*/ 1958002 w 2533650"/>
              <a:gd name="connsiteY56" fmla="*/ 78780 h 3743325"/>
              <a:gd name="connsiteX57" fmla="*/ 1951794 w 2533650"/>
              <a:gd name="connsiteY57" fmla="*/ 80033 h 3743325"/>
              <a:gd name="connsiteX58" fmla="*/ 1900820 w 2533650"/>
              <a:gd name="connsiteY58" fmla="*/ 156935 h 3743325"/>
              <a:gd name="connsiteX59" fmla="*/ 1984281 w 2533650"/>
              <a:gd name="connsiteY59" fmla="*/ 240396 h 3743325"/>
              <a:gd name="connsiteX60" fmla="*/ 2067742 w 2533650"/>
              <a:gd name="connsiteY60" fmla="*/ 156935 h 3743325"/>
              <a:gd name="connsiteX61" fmla="*/ 2016768 w 2533650"/>
              <a:gd name="connsiteY61" fmla="*/ 80033 h 3743325"/>
              <a:gd name="connsiteX62" fmla="*/ 2010560 w 2533650"/>
              <a:gd name="connsiteY62" fmla="*/ 78780 h 3743325"/>
              <a:gd name="connsiteX63" fmla="*/ 2010560 w 2533650"/>
              <a:gd name="connsiteY63" fmla="*/ 0 h 3743325"/>
              <a:gd name="connsiteX64" fmla="*/ 2251525 w 2533650"/>
              <a:gd name="connsiteY64" fmla="*/ 0 h 3743325"/>
              <a:gd name="connsiteX65" fmla="*/ 2251525 w 2533650"/>
              <a:gd name="connsiteY65" fmla="*/ 78779 h 3743325"/>
              <a:gd name="connsiteX66" fmla="*/ 2245317 w 2533650"/>
              <a:gd name="connsiteY66" fmla="*/ 80032 h 3743325"/>
              <a:gd name="connsiteX67" fmla="*/ 2194343 w 2533650"/>
              <a:gd name="connsiteY67" fmla="*/ 156934 h 3743325"/>
              <a:gd name="connsiteX68" fmla="*/ 2277804 w 2533650"/>
              <a:gd name="connsiteY68" fmla="*/ 240395 h 3743325"/>
              <a:gd name="connsiteX69" fmla="*/ 2361265 w 2533650"/>
              <a:gd name="connsiteY69" fmla="*/ 156934 h 3743325"/>
              <a:gd name="connsiteX70" fmla="*/ 2310291 w 2533650"/>
              <a:gd name="connsiteY70" fmla="*/ 80032 h 3743325"/>
              <a:gd name="connsiteX71" fmla="*/ 2304083 w 2533650"/>
              <a:gd name="connsiteY71" fmla="*/ 78779 h 3743325"/>
              <a:gd name="connsiteX72" fmla="*/ 2304083 w 2533650"/>
              <a:gd name="connsiteY72" fmla="*/ 0 h 3743325"/>
              <a:gd name="connsiteX73" fmla="*/ 2533650 w 2533650"/>
              <a:gd name="connsiteY73" fmla="*/ 0 h 3743325"/>
              <a:gd name="connsiteX74" fmla="*/ 2533650 w 2533650"/>
              <a:gd name="connsiteY74" fmla="*/ 3743325 h 3743325"/>
              <a:gd name="connsiteX75" fmla="*/ 0 w 2533650"/>
              <a:gd name="connsiteY75" fmla="*/ 3743325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33650" h="3743325">
                <a:moveTo>
                  <a:pt x="0" y="0"/>
                </a:moveTo>
                <a:lnTo>
                  <a:pt x="196867" y="0"/>
                </a:lnTo>
                <a:lnTo>
                  <a:pt x="196867" y="78785"/>
                </a:lnTo>
                <a:lnTo>
                  <a:pt x="190660" y="80038"/>
                </a:lnTo>
                <a:cubicBezTo>
                  <a:pt x="160705" y="92708"/>
                  <a:pt x="139686" y="122370"/>
                  <a:pt x="139686" y="156940"/>
                </a:cubicBezTo>
                <a:cubicBezTo>
                  <a:pt x="139686" y="203035"/>
                  <a:pt x="177053" y="240401"/>
                  <a:pt x="223147" y="240401"/>
                </a:cubicBezTo>
                <a:cubicBezTo>
                  <a:pt x="269241" y="240401"/>
                  <a:pt x="306608" y="203035"/>
                  <a:pt x="306608" y="156940"/>
                </a:cubicBezTo>
                <a:cubicBezTo>
                  <a:pt x="306608" y="122370"/>
                  <a:pt x="285589" y="92708"/>
                  <a:pt x="255634" y="80038"/>
                </a:cubicBezTo>
                <a:lnTo>
                  <a:pt x="249426" y="78785"/>
                </a:lnTo>
                <a:lnTo>
                  <a:pt x="249426" y="0"/>
                </a:lnTo>
                <a:lnTo>
                  <a:pt x="490389" y="0"/>
                </a:lnTo>
                <a:lnTo>
                  <a:pt x="490389" y="78784"/>
                </a:lnTo>
                <a:lnTo>
                  <a:pt x="484182" y="80037"/>
                </a:lnTo>
                <a:cubicBezTo>
                  <a:pt x="454227" y="92707"/>
                  <a:pt x="433208" y="122369"/>
                  <a:pt x="433208" y="156939"/>
                </a:cubicBezTo>
                <a:cubicBezTo>
                  <a:pt x="433208" y="203034"/>
                  <a:pt x="470575" y="240400"/>
                  <a:pt x="516669" y="240400"/>
                </a:cubicBezTo>
                <a:cubicBezTo>
                  <a:pt x="562763" y="240400"/>
                  <a:pt x="600130" y="203034"/>
                  <a:pt x="600130" y="156939"/>
                </a:cubicBezTo>
                <a:cubicBezTo>
                  <a:pt x="600130" y="122369"/>
                  <a:pt x="579111" y="92707"/>
                  <a:pt x="549156" y="80037"/>
                </a:cubicBezTo>
                <a:lnTo>
                  <a:pt x="542948" y="78784"/>
                </a:lnTo>
                <a:lnTo>
                  <a:pt x="542948" y="0"/>
                </a:lnTo>
                <a:lnTo>
                  <a:pt x="783913" y="0"/>
                </a:lnTo>
                <a:lnTo>
                  <a:pt x="783913" y="78784"/>
                </a:lnTo>
                <a:lnTo>
                  <a:pt x="777705" y="80037"/>
                </a:lnTo>
                <a:cubicBezTo>
                  <a:pt x="747750" y="92707"/>
                  <a:pt x="726731" y="122369"/>
                  <a:pt x="726731" y="156939"/>
                </a:cubicBezTo>
                <a:cubicBezTo>
                  <a:pt x="726731" y="203034"/>
                  <a:pt x="764098" y="240400"/>
                  <a:pt x="810192" y="240400"/>
                </a:cubicBezTo>
                <a:cubicBezTo>
                  <a:pt x="856287" y="240400"/>
                  <a:pt x="893653" y="203034"/>
                  <a:pt x="893653" y="156939"/>
                </a:cubicBezTo>
                <a:cubicBezTo>
                  <a:pt x="893653" y="122369"/>
                  <a:pt x="872635" y="92707"/>
                  <a:pt x="842679" y="80037"/>
                </a:cubicBezTo>
                <a:lnTo>
                  <a:pt x="836471" y="78784"/>
                </a:lnTo>
                <a:lnTo>
                  <a:pt x="836471" y="0"/>
                </a:lnTo>
                <a:lnTo>
                  <a:pt x="1077435" y="0"/>
                </a:lnTo>
                <a:lnTo>
                  <a:pt x="1077435" y="78783"/>
                </a:lnTo>
                <a:lnTo>
                  <a:pt x="1071227" y="80036"/>
                </a:lnTo>
                <a:cubicBezTo>
                  <a:pt x="1041272" y="92706"/>
                  <a:pt x="1020253" y="122368"/>
                  <a:pt x="1020253" y="156938"/>
                </a:cubicBezTo>
                <a:cubicBezTo>
                  <a:pt x="1020253" y="203033"/>
                  <a:pt x="1057620" y="240399"/>
                  <a:pt x="1103714" y="240399"/>
                </a:cubicBezTo>
                <a:cubicBezTo>
                  <a:pt x="1149809" y="240399"/>
                  <a:pt x="1187175" y="203033"/>
                  <a:pt x="1187175" y="156938"/>
                </a:cubicBezTo>
                <a:cubicBezTo>
                  <a:pt x="1187175" y="122368"/>
                  <a:pt x="1166157" y="92706"/>
                  <a:pt x="1136201" y="80036"/>
                </a:cubicBezTo>
                <a:lnTo>
                  <a:pt x="1129993" y="78783"/>
                </a:lnTo>
                <a:lnTo>
                  <a:pt x="1129993" y="0"/>
                </a:lnTo>
                <a:lnTo>
                  <a:pt x="1370958" y="0"/>
                </a:lnTo>
                <a:lnTo>
                  <a:pt x="1370958" y="78782"/>
                </a:lnTo>
                <a:lnTo>
                  <a:pt x="1364750" y="80035"/>
                </a:lnTo>
                <a:cubicBezTo>
                  <a:pt x="1334795" y="92705"/>
                  <a:pt x="1313776" y="122367"/>
                  <a:pt x="1313776" y="156937"/>
                </a:cubicBezTo>
                <a:cubicBezTo>
                  <a:pt x="1313776" y="203032"/>
                  <a:pt x="1351143" y="240398"/>
                  <a:pt x="1397237" y="240398"/>
                </a:cubicBezTo>
                <a:cubicBezTo>
                  <a:pt x="1443332" y="240398"/>
                  <a:pt x="1480698" y="203032"/>
                  <a:pt x="1480698" y="156937"/>
                </a:cubicBezTo>
                <a:cubicBezTo>
                  <a:pt x="1480698" y="122367"/>
                  <a:pt x="1459680" y="92705"/>
                  <a:pt x="1429724" y="80035"/>
                </a:cubicBezTo>
                <a:lnTo>
                  <a:pt x="1423516" y="78782"/>
                </a:lnTo>
                <a:lnTo>
                  <a:pt x="1423516" y="0"/>
                </a:lnTo>
                <a:lnTo>
                  <a:pt x="1664480" y="0"/>
                </a:lnTo>
                <a:lnTo>
                  <a:pt x="1664480" y="78781"/>
                </a:lnTo>
                <a:lnTo>
                  <a:pt x="1658272" y="80034"/>
                </a:lnTo>
                <a:cubicBezTo>
                  <a:pt x="1628317" y="92704"/>
                  <a:pt x="1607298" y="122366"/>
                  <a:pt x="1607298" y="156936"/>
                </a:cubicBezTo>
                <a:cubicBezTo>
                  <a:pt x="1607298" y="203031"/>
                  <a:pt x="1644665" y="240397"/>
                  <a:pt x="1690759" y="240397"/>
                </a:cubicBezTo>
                <a:cubicBezTo>
                  <a:pt x="1736854" y="240397"/>
                  <a:pt x="1774220" y="203031"/>
                  <a:pt x="1774220" y="156936"/>
                </a:cubicBezTo>
                <a:cubicBezTo>
                  <a:pt x="1774220" y="122366"/>
                  <a:pt x="1753202" y="92704"/>
                  <a:pt x="1723246" y="80034"/>
                </a:cubicBezTo>
                <a:lnTo>
                  <a:pt x="1717038" y="78781"/>
                </a:lnTo>
                <a:lnTo>
                  <a:pt x="1717038" y="0"/>
                </a:lnTo>
                <a:lnTo>
                  <a:pt x="1958002" y="0"/>
                </a:lnTo>
                <a:lnTo>
                  <a:pt x="1958002" y="78780"/>
                </a:lnTo>
                <a:lnTo>
                  <a:pt x="1951794" y="80033"/>
                </a:lnTo>
                <a:cubicBezTo>
                  <a:pt x="1921839" y="92703"/>
                  <a:pt x="1900820" y="122364"/>
                  <a:pt x="1900820" y="156935"/>
                </a:cubicBezTo>
                <a:cubicBezTo>
                  <a:pt x="1900820" y="203029"/>
                  <a:pt x="1938187" y="240396"/>
                  <a:pt x="1984281" y="240396"/>
                </a:cubicBezTo>
                <a:cubicBezTo>
                  <a:pt x="2030376" y="240396"/>
                  <a:pt x="2067742" y="203029"/>
                  <a:pt x="2067742" y="156935"/>
                </a:cubicBezTo>
                <a:cubicBezTo>
                  <a:pt x="2067742" y="122364"/>
                  <a:pt x="2046724" y="92703"/>
                  <a:pt x="2016768" y="80033"/>
                </a:cubicBezTo>
                <a:lnTo>
                  <a:pt x="2010560" y="78780"/>
                </a:lnTo>
                <a:lnTo>
                  <a:pt x="2010560" y="0"/>
                </a:lnTo>
                <a:lnTo>
                  <a:pt x="2251525" y="0"/>
                </a:lnTo>
                <a:lnTo>
                  <a:pt x="2251525" y="78779"/>
                </a:lnTo>
                <a:lnTo>
                  <a:pt x="2245317" y="80032"/>
                </a:lnTo>
                <a:cubicBezTo>
                  <a:pt x="2215362" y="92702"/>
                  <a:pt x="2194343" y="122363"/>
                  <a:pt x="2194343" y="156934"/>
                </a:cubicBezTo>
                <a:cubicBezTo>
                  <a:pt x="2194343" y="203028"/>
                  <a:pt x="2231710" y="240395"/>
                  <a:pt x="2277804" y="240395"/>
                </a:cubicBezTo>
                <a:cubicBezTo>
                  <a:pt x="2323899" y="240395"/>
                  <a:pt x="2361265" y="203028"/>
                  <a:pt x="2361265" y="156934"/>
                </a:cubicBezTo>
                <a:cubicBezTo>
                  <a:pt x="2361265" y="122363"/>
                  <a:pt x="2340247" y="92702"/>
                  <a:pt x="2310291" y="80032"/>
                </a:cubicBezTo>
                <a:lnTo>
                  <a:pt x="2304083" y="78779"/>
                </a:lnTo>
                <a:lnTo>
                  <a:pt x="2304083" y="0"/>
                </a:lnTo>
                <a:lnTo>
                  <a:pt x="2533650" y="0"/>
                </a:lnTo>
                <a:lnTo>
                  <a:pt x="2533650" y="3743325"/>
                </a:lnTo>
                <a:lnTo>
                  <a:pt x="0" y="3743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77" y="2816133"/>
            <a:ext cx="1234831" cy="139753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246849" y="2266950"/>
            <a:ext cx="192105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495770" y="226949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91682" y="226695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085689" y="226441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379696" y="226187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671798" y="225933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63900" y="225679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59296" y="225425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554692" y="2251710"/>
            <a:ext cx="225807" cy="4825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245832" y="5909310"/>
            <a:ext cx="2534667" cy="116205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62852" y="4310019"/>
            <a:ext cx="216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71" name="자유형: 도형 70"/>
          <p:cNvSpPr/>
          <p:nvPr/>
        </p:nvSpPr>
        <p:spPr>
          <a:xfrm>
            <a:off x="3525479" y="437635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자유형: 도형 71"/>
          <p:cNvSpPr/>
          <p:nvPr/>
        </p:nvSpPr>
        <p:spPr>
          <a:xfrm rot="10800000">
            <a:off x="1352140" y="437635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01139" y="4772954"/>
            <a:ext cx="12731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7" name="자유형: 도형 126"/>
          <p:cNvSpPr/>
          <p:nvPr/>
        </p:nvSpPr>
        <p:spPr>
          <a:xfrm>
            <a:off x="4809909" y="2251710"/>
            <a:ext cx="2533650" cy="3743325"/>
          </a:xfrm>
          <a:custGeom>
            <a:avLst/>
            <a:gdLst>
              <a:gd name="connsiteX0" fmla="*/ 0 w 2533650"/>
              <a:gd name="connsiteY0" fmla="*/ 0 h 3743325"/>
              <a:gd name="connsiteX1" fmla="*/ 196867 w 2533650"/>
              <a:gd name="connsiteY1" fmla="*/ 0 h 3743325"/>
              <a:gd name="connsiteX2" fmla="*/ 196867 w 2533650"/>
              <a:gd name="connsiteY2" fmla="*/ 78785 h 3743325"/>
              <a:gd name="connsiteX3" fmla="*/ 190660 w 2533650"/>
              <a:gd name="connsiteY3" fmla="*/ 80038 h 3743325"/>
              <a:gd name="connsiteX4" fmla="*/ 139686 w 2533650"/>
              <a:gd name="connsiteY4" fmla="*/ 156940 h 3743325"/>
              <a:gd name="connsiteX5" fmla="*/ 223147 w 2533650"/>
              <a:gd name="connsiteY5" fmla="*/ 240401 h 3743325"/>
              <a:gd name="connsiteX6" fmla="*/ 306608 w 2533650"/>
              <a:gd name="connsiteY6" fmla="*/ 156940 h 3743325"/>
              <a:gd name="connsiteX7" fmla="*/ 255634 w 2533650"/>
              <a:gd name="connsiteY7" fmla="*/ 80038 h 3743325"/>
              <a:gd name="connsiteX8" fmla="*/ 249426 w 2533650"/>
              <a:gd name="connsiteY8" fmla="*/ 78785 h 3743325"/>
              <a:gd name="connsiteX9" fmla="*/ 249426 w 2533650"/>
              <a:gd name="connsiteY9" fmla="*/ 0 h 3743325"/>
              <a:gd name="connsiteX10" fmla="*/ 490389 w 2533650"/>
              <a:gd name="connsiteY10" fmla="*/ 0 h 3743325"/>
              <a:gd name="connsiteX11" fmla="*/ 490389 w 2533650"/>
              <a:gd name="connsiteY11" fmla="*/ 78784 h 3743325"/>
              <a:gd name="connsiteX12" fmla="*/ 484182 w 2533650"/>
              <a:gd name="connsiteY12" fmla="*/ 80037 h 3743325"/>
              <a:gd name="connsiteX13" fmla="*/ 433208 w 2533650"/>
              <a:gd name="connsiteY13" fmla="*/ 156939 h 3743325"/>
              <a:gd name="connsiteX14" fmla="*/ 516669 w 2533650"/>
              <a:gd name="connsiteY14" fmla="*/ 240400 h 3743325"/>
              <a:gd name="connsiteX15" fmla="*/ 600130 w 2533650"/>
              <a:gd name="connsiteY15" fmla="*/ 156939 h 3743325"/>
              <a:gd name="connsiteX16" fmla="*/ 549156 w 2533650"/>
              <a:gd name="connsiteY16" fmla="*/ 80037 h 3743325"/>
              <a:gd name="connsiteX17" fmla="*/ 542948 w 2533650"/>
              <a:gd name="connsiteY17" fmla="*/ 78784 h 3743325"/>
              <a:gd name="connsiteX18" fmla="*/ 542948 w 2533650"/>
              <a:gd name="connsiteY18" fmla="*/ 0 h 3743325"/>
              <a:gd name="connsiteX19" fmla="*/ 783913 w 2533650"/>
              <a:gd name="connsiteY19" fmla="*/ 0 h 3743325"/>
              <a:gd name="connsiteX20" fmla="*/ 783913 w 2533650"/>
              <a:gd name="connsiteY20" fmla="*/ 78784 h 3743325"/>
              <a:gd name="connsiteX21" fmla="*/ 777705 w 2533650"/>
              <a:gd name="connsiteY21" fmla="*/ 80037 h 3743325"/>
              <a:gd name="connsiteX22" fmla="*/ 726731 w 2533650"/>
              <a:gd name="connsiteY22" fmla="*/ 156939 h 3743325"/>
              <a:gd name="connsiteX23" fmla="*/ 810192 w 2533650"/>
              <a:gd name="connsiteY23" fmla="*/ 240400 h 3743325"/>
              <a:gd name="connsiteX24" fmla="*/ 893653 w 2533650"/>
              <a:gd name="connsiteY24" fmla="*/ 156939 h 3743325"/>
              <a:gd name="connsiteX25" fmla="*/ 842679 w 2533650"/>
              <a:gd name="connsiteY25" fmla="*/ 80037 h 3743325"/>
              <a:gd name="connsiteX26" fmla="*/ 836471 w 2533650"/>
              <a:gd name="connsiteY26" fmla="*/ 78784 h 3743325"/>
              <a:gd name="connsiteX27" fmla="*/ 836471 w 2533650"/>
              <a:gd name="connsiteY27" fmla="*/ 0 h 3743325"/>
              <a:gd name="connsiteX28" fmla="*/ 1077435 w 2533650"/>
              <a:gd name="connsiteY28" fmla="*/ 0 h 3743325"/>
              <a:gd name="connsiteX29" fmla="*/ 1077435 w 2533650"/>
              <a:gd name="connsiteY29" fmla="*/ 78783 h 3743325"/>
              <a:gd name="connsiteX30" fmla="*/ 1071227 w 2533650"/>
              <a:gd name="connsiteY30" fmla="*/ 80036 h 3743325"/>
              <a:gd name="connsiteX31" fmla="*/ 1020253 w 2533650"/>
              <a:gd name="connsiteY31" fmla="*/ 156938 h 3743325"/>
              <a:gd name="connsiteX32" fmla="*/ 1103714 w 2533650"/>
              <a:gd name="connsiteY32" fmla="*/ 240399 h 3743325"/>
              <a:gd name="connsiteX33" fmla="*/ 1187175 w 2533650"/>
              <a:gd name="connsiteY33" fmla="*/ 156938 h 3743325"/>
              <a:gd name="connsiteX34" fmla="*/ 1136201 w 2533650"/>
              <a:gd name="connsiteY34" fmla="*/ 80036 h 3743325"/>
              <a:gd name="connsiteX35" fmla="*/ 1129993 w 2533650"/>
              <a:gd name="connsiteY35" fmla="*/ 78783 h 3743325"/>
              <a:gd name="connsiteX36" fmla="*/ 1129993 w 2533650"/>
              <a:gd name="connsiteY36" fmla="*/ 0 h 3743325"/>
              <a:gd name="connsiteX37" fmla="*/ 1370958 w 2533650"/>
              <a:gd name="connsiteY37" fmla="*/ 0 h 3743325"/>
              <a:gd name="connsiteX38" fmla="*/ 1370958 w 2533650"/>
              <a:gd name="connsiteY38" fmla="*/ 78782 h 3743325"/>
              <a:gd name="connsiteX39" fmla="*/ 1364750 w 2533650"/>
              <a:gd name="connsiteY39" fmla="*/ 80035 h 3743325"/>
              <a:gd name="connsiteX40" fmla="*/ 1313776 w 2533650"/>
              <a:gd name="connsiteY40" fmla="*/ 156937 h 3743325"/>
              <a:gd name="connsiteX41" fmla="*/ 1397237 w 2533650"/>
              <a:gd name="connsiteY41" fmla="*/ 240398 h 3743325"/>
              <a:gd name="connsiteX42" fmla="*/ 1480698 w 2533650"/>
              <a:gd name="connsiteY42" fmla="*/ 156937 h 3743325"/>
              <a:gd name="connsiteX43" fmla="*/ 1429724 w 2533650"/>
              <a:gd name="connsiteY43" fmla="*/ 80035 h 3743325"/>
              <a:gd name="connsiteX44" fmla="*/ 1423516 w 2533650"/>
              <a:gd name="connsiteY44" fmla="*/ 78782 h 3743325"/>
              <a:gd name="connsiteX45" fmla="*/ 1423516 w 2533650"/>
              <a:gd name="connsiteY45" fmla="*/ 0 h 3743325"/>
              <a:gd name="connsiteX46" fmla="*/ 1664480 w 2533650"/>
              <a:gd name="connsiteY46" fmla="*/ 0 h 3743325"/>
              <a:gd name="connsiteX47" fmla="*/ 1664480 w 2533650"/>
              <a:gd name="connsiteY47" fmla="*/ 78781 h 3743325"/>
              <a:gd name="connsiteX48" fmla="*/ 1658272 w 2533650"/>
              <a:gd name="connsiteY48" fmla="*/ 80034 h 3743325"/>
              <a:gd name="connsiteX49" fmla="*/ 1607298 w 2533650"/>
              <a:gd name="connsiteY49" fmla="*/ 156936 h 3743325"/>
              <a:gd name="connsiteX50" fmla="*/ 1690759 w 2533650"/>
              <a:gd name="connsiteY50" fmla="*/ 240397 h 3743325"/>
              <a:gd name="connsiteX51" fmla="*/ 1774220 w 2533650"/>
              <a:gd name="connsiteY51" fmla="*/ 156936 h 3743325"/>
              <a:gd name="connsiteX52" fmla="*/ 1723246 w 2533650"/>
              <a:gd name="connsiteY52" fmla="*/ 80034 h 3743325"/>
              <a:gd name="connsiteX53" fmla="*/ 1717038 w 2533650"/>
              <a:gd name="connsiteY53" fmla="*/ 78781 h 3743325"/>
              <a:gd name="connsiteX54" fmla="*/ 1717038 w 2533650"/>
              <a:gd name="connsiteY54" fmla="*/ 0 h 3743325"/>
              <a:gd name="connsiteX55" fmla="*/ 1958002 w 2533650"/>
              <a:gd name="connsiteY55" fmla="*/ 0 h 3743325"/>
              <a:gd name="connsiteX56" fmla="*/ 1958002 w 2533650"/>
              <a:gd name="connsiteY56" fmla="*/ 78780 h 3743325"/>
              <a:gd name="connsiteX57" fmla="*/ 1951794 w 2533650"/>
              <a:gd name="connsiteY57" fmla="*/ 80033 h 3743325"/>
              <a:gd name="connsiteX58" fmla="*/ 1900820 w 2533650"/>
              <a:gd name="connsiteY58" fmla="*/ 156935 h 3743325"/>
              <a:gd name="connsiteX59" fmla="*/ 1984281 w 2533650"/>
              <a:gd name="connsiteY59" fmla="*/ 240396 h 3743325"/>
              <a:gd name="connsiteX60" fmla="*/ 2067742 w 2533650"/>
              <a:gd name="connsiteY60" fmla="*/ 156935 h 3743325"/>
              <a:gd name="connsiteX61" fmla="*/ 2016768 w 2533650"/>
              <a:gd name="connsiteY61" fmla="*/ 80033 h 3743325"/>
              <a:gd name="connsiteX62" fmla="*/ 2010560 w 2533650"/>
              <a:gd name="connsiteY62" fmla="*/ 78780 h 3743325"/>
              <a:gd name="connsiteX63" fmla="*/ 2010560 w 2533650"/>
              <a:gd name="connsiteY63" fmla="*/ 0 h 3743325"/>
              <a:gd name="connsiteX64" fmla="*/ 2251525 w 2533650"/>
              <a:gd name="connsiteY64" fmla="*/ 0 h 3743325"/>
              <a:gd name="connsiteX65" fmla="*/ 2251525 w 2533650"/>
              <a:gd name="connsiteY65" fmla="*/ 78779 h 3743325"/>
              <a:gd name="connsiteX66" fmla="*/ 2245317 w 2533650"/>
              <a:gd name="connsiteY66" fmla="*/ 80032 h 3743325"/>
              <a:gd name="connsiteX67" fmla="*/ 2194343 w 2533650"/>
              <a:gd name="connsiteY67" fmla="*/ 156934 h 3743325"/>
              <a:gd name="connsiteX68" fmla="*/ 2277804 w 2533650"/>
              <a:gd name="connsiteY68" fmla="*/ 240395 h 3743325"/>
              <a:gd name="connsiteX69" fmla="*/ 2361265 w 2533650"/>
              <a:gd name="connsiteY69" fmla="*/ 156934 h 3743325"/>
              <a:gd name="connsiteX70" fmla="*/ 2310291 w 2533650"/>
              <a:gd name="connsiteY70" fmla="*/ 80032 h 3743325"/>
              <a:gd name="connsiteX71" fmla="*/ 2304083 w 2533650"/>
              <a:gd name="connsiteY71" fmla="*/ 78779 h 3743325"/>
              <a:gd name="connsiteX72" fmla="*/ 2304083 w 2533650"/>
              <a:gd name="connsiteY72" fmla="*/ 0 h 3743325"/>
              <a:gd name="connsiteX73" fmla="*/ 2533650 w 2533650"/>
              <a:gd name="connsiteY73" fmla="*/ 0 h 3743325"/>
              <a:gd name="connsiteX74" fmla="*/ 2533650 w 2533650"/>
              <a:gd name="connsiteY74" fmla="*/ 3743325 h 3743325"/>
              <a:gd name="connsiteX75" fmla="*/ 0 w 2533650"/>
              <a:gd name="connsiteY75" fmla="*/ 3743325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33650" h="3743325">
                <a:moveTo>
                  <a:pt x="0" y="0"/>
                </a:moveTo>
                <a:lnTo>
                  <a:pt x="196867" y="0"/>
                </a:lnTo>
                <a:lnTo>
                  <a:pt x="196867" y="78785"/>
                </a:lnTo>
                <a:lnTo>
                  <a:pt x="190660" y="80038"/>
                </a:lnTo>
                <a:cubicBezTo>
                  <a:pt x="160705" y="92708"/>
                  <a:pt x="139686" y="122370"/>
                  <a:pt x="139686" y="156940"/>
                </a:cubicBezTo>
                <a:cubicBezTo>
                  <a:pt x="139686" y="203035"/>
                  <a:pt x="177053" y="240401"/>
                  <a:pt x="223147" y="240401"/>
                </a:cubicBezTo>
                <a:cubicBezTo>
                  <a:pt x="269241" y="240401"/>
                  <a:pt x="306608" y="203035"/>
                  <a:pt x="306608" y="156940"/>
                </a:cubicBezTo>
                <a:cubicBezTo>
                  <a:pt x="306608" y="122370"/>
                  <a:pt x="285589" y="92708"/>
                  <a:pt x="255634" y="80038"/>
                </a:cubicBezTo>
                <a:lnTo>
                  <a:pt x="249426" y="78785"/>
                </a:lnTo>
                <a:lnTo>
                  <a:pt x="249426" y="0"/>
                </a:lnTo>
                <a:lnTo>
                  <a:pt x="490389" y="0"/>
                </a:lnTo>
                <a:lnTo>
                  <a:pt x="490389" y="78784"/>
                </a:lnTo>
                <a:lnTo>
                  <a:pt x="484182" y="80037"/>
                </a:lnTo>
                <a:cubicBezTo>
                  <a:pt x="454227" y="92707"/>
                  <a:pt x="433208" y="122369"/>
                  <a:pt x="433208" y="156939"/>
                </a:cubicBezTo>
                <a:cubicBezTo>
                  <a:pt x="433208" y="203034"/>
                  <a:pt x="470575" y="240400"/>
                  <a:pt x="516669" y="240400"/>
                </a:cubicBezTo>
                <a:cubicBezTo>
                  <a:pt x="562763" y="240400"/>
                  <a:pt x="600130" y="203034"/>
                  <a:pt x="600130" y="156939"/>
                </a:cubicBezTo>
                <a:cubicBezTo>
                  <a:pt x="600130" y="122369"/>
                  <a:pt x="579111" y="92707"/>
                  <a:pt x="549156" y="80037"/>
                </a:cubicBezTo>
                <a:lnTo>
                  <a:pt x="542948" y="78784"/>
                </a:lnTo>
                <a:lnTo>
                  <a:pt x="542948" y="0"/>
                </a:lnTo>
                <a:lnTo>
                  <a:pt x="783913" y="0"/>
                </a:lnTo>
                <a:lnTo>
                  <a:pt x="783913" y="78784"/>
                </a:lnTo>
                <a:lnTo>
                  <a:pt x="777705" y="80037"/>
                </a:lnTo>
                <a:cubicBezTo>
                  <a:pt x="747750" y="92707"/>
                  <a:pt x="726731" y="122369"/>
                  <a:pt x="726731" y="156939"/>
                </a:cubicBezTo>
                <a:cubicBezTo>
                  <a:pt x="726731" y="203034"/>
                  <a:pt x="764098" y="240400"/>
                  <a:pt x="810192" y="240400"/>
                </a:cubicBezTo>
                <a:cubicBezTo>
                  <a:pt x="856287" y="240400"/>
                  <a:pt x="893653" y="203034"/>
                  <a:pt x="893653" y="156939"/>
                </a:cubicBezTo>
                <a:cubicBezTo>
                  <a:pt x="893653" y="122369"/>
                  <a:pt x="872635" y="92707"/>
                  <a:pt x="842679" y="80037"/>
                </a:cubicBezTo>
                <a:lnTo>
                  <a:pt x="836471" y="78784"/>
                </a:lnTo>
                <a:lnTo>
                  <a:pt x="836471" y="0"/>
                </a:lnTo>
                <a:lnTo>
                  <a:pt x="1077435" y="0"/>
                </a:lnTo>
                <a:lnTo>
                  <a:pt x="1077435" y="78783"/>
                </a:lnTo>
                <a:lnTo>
                  <a:pt x="1071227" y="80036"/>
                </a:lnTo>
                <a:cubicBezTo>
                  <a:pt x="1041272" y="92706"/>
                  <a:pt x="1020253" y="122368"/>
                  <a:pt x="1020253" y="156938"/>
                </a:cubicBezTo>
                <a:cubicBezTo>
                  <a:pt x="1020253" y="203033"/>
                  <a:pt x="1057620" y="240399"/>
                  <a:pt x="1103714" y="240399"/>
                </a:cubicBezTo>
                <a:cubicBezTo>
                  <a:pt x="1149809" y="240399"/>
                  <a:pt x="1187175" y="203033"/>
                  <a:pt x="1187175" y="156938"/>
                </a:cubicBezTo>
                <a:cubicBezTo>
                  <a:pt x="1187175" y="122368"/>
                  <a:pt x="1166157" y="92706"/>
                  <a:pt x="1136201" y="80036"/>
                </a:cubicBezTo>
                <a:lnTo>
                  <a:pt x="1129993" y="78783"/>
                </a:lnTo>
                <a:lnTo>
                  <a:pt x="1129993" y="0"/>
                </a:lnTo>
                <a:lnTo>
                  <a:pt x="1370958" y="0"/>
                </a:lnTo>
                <a:lnTo>
                  <a:pt x="1370958" y="78782"/>
                </a:lnTo>
                <a:lnTo>
                  <a:pt x="1364750" y="80035"/>
                </a:lnTo>
                <a:cubicBezTo>
                  <a:pt x="1334795" y="92705"/>
                  <a:pt x="1313776" y="122367"/>
                  <a:pt x="1313776" y="156937"/>
                </a:cubicBezTo>
                <a:cubicBezTo>
                  <a:pt x="1313776" y="203032"/>
                  <a:pt x="1351143" y="240398"/>
                  <a:pt x="1397237" y="240398"/>
                </a:cubicBezTo>
                <a:cubicBezTo>
                  <a:pt x="1443332" y="240398"/>
                  <a:pt x="1480698" y="203032"/>
                  <a:pt x="1480698" y="156937"/>
                </a:cubicBezTo>
                <a:cubicBezTo>
                  <a:pt x="1480698" y="122367"/>
                  <a:pt x="1459680" y="92705"/>
                  <a:pt x="1429724" y="80035"/>
                </a:cubicBezTo>
                <a:lnTo>
                  <a:pt x="1423516" y="78782"/>
                </a:lnTo>
                <a:lnTo>
                  <a:pt x="1423516" y="0"/>
                </a:lnTo>
                <a:lnTo>
                  <a:pt x="1664480" y="0"/>
                </a:lnTo>
                <a:lnTo>
                  <a:pt x="1664480" y="78781"/>
                </a:lnTo>
                <a:lnTo>
                  <a:pt x="1658272" y="80034"/>
                </a:lnTo>
                <a:cubicBezTo>
                  <a:pt x="1628317" y="92704"/>
                  <a:pt x="1607298" y="122366"/>
                  <a:pt x="1607298" y="156936"/>
                </a:cubicBezTo>
                <a:cubicBezTo>
                  <a:pt x="1607298" y="203031"/>
                  <a:pt x="1644665" y="240397"/>
                  <a:pt x="1690759" y="240397"/>
                </a:cubicBezTo>
                <a:cubicBezTo>
                  <a:pt x="1736854" y="240397"/>
                  <a:pt x="1774220" y="203031"/>
                  <a:pt x="1774220" y="156936"/>
                </a:cubicBezTo>
                <a:cubicBezTo>
                  <a:pt x="1774220" y="122366"/>
                  <a:pt x="1753202" y="92704"/>
                  <a:pt x="1723246" y="80034"/>
                </a:cubicBezTo>
                <a:lnTo>
                  <a:pt x="1717038" y="78781"/>
                </a:lnTo>
                <a:lnTo>
                  <a:pt x="1717038" y="0"/>
                </a:lnTo>
                <a:lnTo>
                  <a:pt x="1958002" y="0"/>
                </a:lnTo>
                <a:lnTo>
                  <a:pt x="1958002" y="78780"/>
                </a:lnTo>
                <a:lnTo>
                  <a:pt x="1951794" y="80033"/>
                </a:lnTo>
                <a:cubicBezTo>
                  <a:pt x="1921839" y="92703"/>
                  <a:pt x="1900820" y="122364"/>
                  <a:pt x="1900820" y="156935"/>
                </a:cubicBezTo>
                <a:cubicBezTo>
                  <a:pt x="1900820" y="203029"/>
                  <a:pt x="1938187" y="240396"/>
                  <a:pt x="1984281" y="240396"/>
                </a:cubicBezTo>
                <a:cubicBezTo>
                  <a:pt x="2030376" y="240396"/>
                  <a:pt x="2067742" y="203029"/>
                  <a:pt x="2067742" y="156935"/>
                </a:cubicBezTo>
                <a:cubicBezTo>
                  <a:pt x="2067742" y="122364"/>
                  <a:pt x="2046724" y="92703"/>
                  <a:pt x="2016768" y="80033"/>
                </a:cubicBezTo>
                <a:lnTo>
                  <a:pt x="2010560" y="78780"/>
                </a:lnTo>
                <a:lnTo>
                  <a:pt x="2010560" y="0"/>
                </a:lnTo>
                <a:lnTo>
                  <a:pt x="2251525" y="0"/>
                </a:lnTo>
                <a:lnTo>
                  <a:pt x="2251525" y="78779"/>
                </a:lnTo>
                <a:lnTo>
                  <a:pt x="2245317" y="80032"/>
                </a:lnTo>
                <a:cubicBezTo>
                  <a:pt x="2215362" y="92702"/>
                  <a:pt x="2194343" y="122363"/>
                  <a:pt x="2194343" y="156934"/>
                </a:cubicBezTo>
                <a:cubicBezTo>
                  <a:pt x="2194343" y="203028"/>
                  <a:pt x="2231710" y="240395"/>
                  <a:pt x="2277804" y="240395"/>
                </a:cubicBezTo>
                <a:cubicBezTo>
                  <a:pt x="2323899" y="240395"/>
                  <a:pt x="2361265" y="203028"/>
                  <a:pt x="2361265" y="156934"/>
                </a:cubicBezTo>
                <a:cubicBezTo>
                  <a:pt x="2361265" y="122363"/>
                  <a:pt x="2340247" y="92702"/>
                  <a:pt x="2310291" y="80032"/>
                </a:cubicBezTo>
                <a:lnTo>
                  <a:pt x="2304083" y="78779"/>
                </a:lnTo>
                <a:lnTo>
                  <a:pt x="2304083" y="0"/>
                </a:lnTo>
                <a:lnTo>
                  <a:pt x="2533650" y="0"/>
                </a:lnTo>
                <a:lnTo>
                  <a:pt x="2533650" y="3743325"/>
                </a:lnTo>
                <a:lnTo>
                  <a:pt x="0" y="3743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809909" y="2251710"/>
            <a:ext cx="192105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058830" y="225425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354742" y="225171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648749" y="224917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42756" y="224663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234858" y="224409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526960" y="224155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822356" y="223901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7117752" y="2236470"/>
            <a:ext cx="225807" cy="4825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4808892" y="5894070"/>
            <a:ext cx="2534667" cy="116205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25913" y="4297423"/>
            <a:ext cx="216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40" name="자유형: 도형 139"/>
          <p:cNvSpPr/>
          <p:nvPr/>
        </p:nvSpPr>
        <p:spPr>
          <a:xfrm>
            <a:off x="7088539" y="436111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자유형: 도형 140"/>
          <p:cNvSpPr/>
          <p:nvPr/>
        </p:nvSpPr>
        <p:spPr>
          <a:xfrm rot="10800000">
            <a:off x="4915200" y="436111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464199" y="4757714"/>
            <a:ext cx="12731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4" name="자유형: 도형 143"/>
          <p:cNvSpPr/>
          <p:nvPr/>
        </p:nvSpPr>
        <p:spPr>
          <a:xfrm>
            <a:off x="8372969" y="2236470"/>
            <a:ext cx="2533650" cy="3743325"/>
          </a:xfrm>
          <a:custGeom>
            <a:avLst/>
            <a:gdLst>
              <a:gd name="connsiteX0" fmla="*/ 0 w 2533650"/>
              <a:gd name="connsiteY0" fmla="*/ 0 h 3743325"/>
              <a:gd name="connsiteX1" fmla="*/ 196867 w 2533650"/>
              <a:gd name="connsiteY1" fmla="*/ 0 h 3743325"/>
              <a:gd name="connsiteX2" fmla="*/ 196867 w 2533650"/>
              <a:gd name="connsiteY2" fmla="*/ 78785 h 3743325"/>
              <a:gd name="connsiteX3" fmla="*/ 190660 w 2533650"/>
              <a:gd name="connsiteY3" fmla="*/ 80038 h 3743325"/>
              <a:gd name="connsiteX4" fmla="*/ 139686 w 2533650"/>
              <a:gd name="connsiteY4" fmla="*/ 156940 h 3743325"/>
              <a:gd name="connsiteX5" fmla="*/ 223147 w 2533650"/>
              <a:gd name="connsiteY5" fmla="*/ 240401 h 3743325"/>
              <a:gd name="connsiteX6" fmla="*/ 306608 w 2533650"/>
              <a:gd name="connsiteY6" fmla="*/ 156940 h 3743325"/>
              <a:gd name="connsiteX7" fmla="*/ 255634 w 2533650"/>
              <a:gd name="connsiteY7" fmla="*/ 80038 h 3743325"/>
              <a:gd name="connsiteX8" fmla="*/ 249426 w 2533650"/>
              <a:gd name="connsiteY8" fmla="*/ 78785 h 3743325"/>
              <a:gd name="connsiteX9" fmla="*/ 249426 w 2533650"/>
              <a:gd name="connsiteY9" fmla="*/ 0 h 3743325"/>
              <a:gd name="connsiteX10" fmla="*/ 490389 w 2533650"/>
              <a:gd name="connsiteY10" fmla="*/ 0 h 3743325"/>
              <a:gd name="connsiteX11" fmla="*/ 490389 w 2533650"/>
              <a:gd name="connsiteY11" fmla="*/ 78784 h 3743325"/>
              <a:gd name="connsiteX12" fmla="*/ 484182 w 2533650"/>
              <a:gd name="connsiteY12" fmla="*/ 80037 h 3743325"/>
              <a:gd name="connsiteX13" fmla="*/ 433208 w 2533650"/>
              <a:gd name="connsiteY13" fmla="*/ 156939 h 3743325"/>
              <a:gd name="connsiteX14" fmla="*/ 516669 w 2533650"/>
              <a:gd name="connsiteY14" fmla="*/ 240400 h 3743325"/>
              <a:gd name="connsiteX15" fmla="*/ 600130 w 2533650"/>
              <a:gd name="connsiteY15" fmla="*/ 156939 h 3743325"/>
              <a:gd name="connsiteX16" fmla="*/ 549156 w 2533650"/>
              <a:gd name="connsiteY16" fmla="*/ 80037 h 3743325"/>
              <a:gd name="connsiteX17" fmla="*/ 542948 w 2533650"/>
              <a:gd name="connsiteY17" fmla="*/ 78784 h 3743325"/>
              <a:gd name="connsiteX18" fmla="*/ 542948 w 2533650"/>
              <a:gd name="connsiteY18" fmla="*/ 0 h 3743325"/>
              <a:gd name="connsiteX19" fmla="*/ 783913 w 2533650"/>
              <a:gd name="connsiteY19" fmla="*/ 0 h 3743325"/>
              <a:gd name="connsiteX20" fmla="*/ 783913 w 2533650"/>
              <a:gd name="connsiteY20" fmla="*/ 78784 h 3743325"/>
              <a:gd name="connsiteX21" fmla="*/ 777705 w 2533650"/>
              <a:gd name="connsiteY21" fmla="*/ 80037 h 3743325"/>
              <a:gd name="connsiteX22" fmla="*/ 726731 w 2533650"/>
              <a:gd name="connsiteY22" fmla="*/ 156939 h 3743325"/>
              <a:gd name="connsiteX23" fmla="*/ 810192 w 2533650"/>
              <a:gd name="connsiteY23" fmla="*/ 240400 h 3743325"/>
              <a:gd name="connsiteX24" fmla="*/ 893653 w 2533650"/>
              <a:gd name="connsiteY24" fmla="*/ 156939 h 3743325"/>
              <a:gd name="connsiteX25" fmla="*/ 842679 w 2533650"/>
              <a:gd name="connsiteY25" fmla="*/ 80037 h 3743325"/>
              <a:gd name="connsiteX26" fmla="*/ 836471 w 2533650"/>
              <a:gd name="connsiteY26" fmla="*/ 78784 h 3743325"/>
              <a:gd name="connsiteX27" fmla="*/ 836471 w 2533650"/>
              <a:gd name="connsiteY27" fmla="*/ 0 h 3743325"/>
              <a:gd name="connsiteX28" fmla="*/ 1077435 w 2533650"/>
              <a:gd name="connsiteY28" fmla="*/ 0 h 3743325"/>
              <a:gd name="connsiteX29" fmla="*/ 1077435 w 2533650"/>
              <a:gd name="connsiteY29" fmla="*/ 78783 h 3743325"/>
              <a:gd name="connsiteX30" fmla="*/ 1071227 w 2533650"/>
              <a:gd name="connsiteY30" fmla="*/ 80036 h 3743325"/>
              <a:gd name="connsiteX31" fmla="*/ 1020253 w 2533650"/>
              <a:gd name="connsiteY31" fmla="*/ 156938 h 3743325"/>
              <a:gd name="connsiteX32" fmla="*/ 1103714 w 2533650"/>
              <a:gd name="connsiteY32" fmla="*/ 240399 h 3743325"/>
              <a:gd name="connsiteX33" fmla="*/ 1187175 w 2533650"/>
              <a:gd name="connsiteY33" fmla="*/ 156938 h 3743325"/>
              <a:gd name="connsiteX34" fmla="*/ 1136201 w 2533650"/>
              <a:gd name="connsiteY34" fmla="*/ 80036 h 3743325"/>
              <a:gd name="connsiteX35" fmla="*/ 1129993 w 2533650"/>
              <a:gd name="connsiteY35" fmla="*/ 78783 h 3743325"/>
              <a:gd name="connsiteX36" fmla="*/ 1129993 w 2533650"/>
              <a:gd name="connsiteY36" fmla="*/ 0 h 3743325"/>
              <a:gd name="connsiteX37" fmla="*/ 1370958 w 2533650"/>
              <a:gd name="connsiteY37" fmla="*/ 0 h 3743325"/>
              <a:gd name="connsiteX38" fmla="*/ 1370958 w 2533650"/>
              <a:gd name="connsiteY38" fmla="*/ 78782 h 3743325"/>
              <a:gd name="connsiteX39" fmla="*/ 1364750 w 2533650"/>
              <a:gd name="connsiteY39" fmla="*/ 80035 h 3743325"/>
              <a:gd name="connsiteX40" fmla="*/ 1313776 w 2533650"/>
              <a:gd name="connsiteY40" fmla="*/ 156937 h 3743325"/>
              <a:gd name="connsiteX41" fmla="*/ 1397237 w 2533650"/>
              <a:gd name="connsiteY41" fmla="*/ 240398 h 3743325"/>
              <a:gd name="connsiteX42" fmla="*/ 1480698 w 2533650"/>
              <a:gd name="connsiteY42" fmla="*/ 156937 h 3743325"/>
              <a:gd name="connsiteX43" fmla="*/ 1429724 w 2533650"/>
              <a:gd name="connsiteY43" fmla="*/ 80035 h 3743325"/>
              <a:gd name="connsiteX44" fmla="*/ 1423516 w 2533650"/>
              <a:gd name="connsiteY44" fmla="*/ 78782 h 3743325"/>
              <a:gd name="connsiteX45" fmla="*/ 1423516 w 2533650"/>
              <a:gd name="connsiteY45" fmla="*/ 0 h 3743325"/>
              <a:gd name="connsiteX46" fmla="*/ 1664480 w 2533650"/>
              <a:gd name="connsiteY46" fmla="*/ 0 h 3743325"/>
              <a:gd name="connsiteX47" fmla="*/ 1664480 w 2533650"/>
              <a:gd name="connsiteY47" fmla="*/ 78781 h 3743325"/>
              <a:gd name="connsiteX48" fmla="*/ 1658272 w 2533650"/>
              <a:gd name="connsiteY48" fmla="*/ 80034 h 3743325"/>
              <a:gd name="connsiteX49" fmla="*/ 1607298 w 2533650"/>
              <a:gd name="connsiteY49" fmla="*/ 156936 h 3743325"/>
              <a:gd name="connsiteX50" fmla="*/ 1690759 w 2533650"/>
              <a:gd name="connsiteY50" fmla="*/ 240397 h 3743325"/>
              <a:gd name="connsiteX51" fmla="*/ 1774220 w 2533650"/>
              <a:gd name="connsiteY51" fmla="*/ 156936 h 3743325"/>
              <a:gd name="connsiteX52" fmla="*/ 1723246 w 2533650"/>
              <a:gd name="connsiteY52" fmla="*/ 80034 h 3743325"/>
              <a:gd name="connsiteX53" fmla="*/ 1717038 w 2533650"/>
              <a:gd name="connsiteY53" fmla="*/ 78781 h 3743325"/>
              <a:gd name="connsiteX54" fmla="*/ 1717038 w 2533650"/>
              <a:gd name="connsiteY54" fmla="*/ 0 h 3743325"/>
              <a:gd name="connsiteX55" fmla="*/ 1958002 w 2533650"/>
              <a:gd name="connsiteY55" fmla="*/ 0 h 3743325"/>
              <a:gd name="connsiteX56" fmla="*/ 1958002 w 2533650"/>
              <a:gd name="connsiteY56" fmla="*/ 78780 h 3743325"/>
              <a:gd name="connsiteX57" fmla="*/ 1951794 w 2533650"/>
              <a:gd name="connsiteY57" fmla="*/ 80033 h 3743325"/>
              <a:gd name="connsiteX58" fmla="*/ 1900820 w 2533650"/>
              <a:gd name="connsiteY58" fmla="*/ 156935 h 3743325"/>
              <a:gd name="connsiteX59" fmla="*/ 1984281 w 2533650"/>
              <a:gd name="connsiteY59" fmla="*/ 240396 h 3743325"/>
              <a:gd name="connsiteX60" fmla="*/ 2067742 w 2533650"/>
              <a:gd name="connsiteY60" fmla="*/ 156935 h 3743325"/>
              <a:gd name="connsiteX61" fmla="*/ 2016768 w 2533650"/>
              <a:gd name="connsiteY61" fmla="*/ 80033 h 3743325"/>
              <a:gd name="connsiteX62" fmla="*/ 2010560 w 2533650"/>
              <a:gd name="connsiteY62" fmla="*/ 78780 h 3743325"/>
              <a:gd name="connsiteX63" fmla="*/ 2010560 w 2533650"/>
              <a:gd name="connsiteY63" fmla="*/ 0 h 3743325"/>
              <a:gd name="connsiteX64" fmla="*/ 2251525 w 2533650"/>
              <a:gd name="connsiteY64" fmla="*/ 0 h 3743325"/>
              <a:gd name="connsiteX65" fmla="*/ 2251525 w 2533650"/>
              <a:gd name="connsiteY65" fmla="*/ 78779 h 3743325"/>
              <a:gd name="connsiteX66" fmla="*/ 2245317 w 2533650"/>
              <a:gd name="connsiteY66" fmla="*/ 80032 h 3743325"/>
              <a:gd name="connsiteX67" fmla="*/ 2194343 w 2533650"/>
              <a:gd name="connsiteY67" fmla="*/ 156934 h 3743325"/>
              <a:gd name="connsiteX68" fmla="*/ 2277804 w 2533650"/>
              <a:gd name="connsiteY68" fmla="*/ 240395 h 3743325"/>
              <a:gd name="connsiteX69" fmla="*/ 2361265 w 2533650"/>
              <a:gd name="connsiteY69" fmla="*/ 156934 h 3743325"/>
              <a:gd name="connsiteX70" fmla="*/ 2310291 w 2533650"/>
              <a:gd name="connsiteY70" fmla="*/ 80032 h 3743325"/>
              <a:gd name="connsiteX71" fmla="*/ 2304083 w 2533650"/>
              <a:gd name="connsiteY71" fmla="*/ 78779 h 3743325"/>
              <a:gd name="connsiteX72" fmla="*/ 2304083 w 2533650"/>
              <a:gd name="connsiteY72" fmla="*/ 0 h 3743325"/>
              <a:gd name="connsiteX73" fmla="*/ 2533650 w 2533650"/>
              <a:gd name="connsiteY73" fmla="*/ 0 h 3743325"/>
              <a:gd name="connsiteX74" fmla="*/ 2533650 w 2533650"/>
              <a:gd name="connsiteY74" fmla="*/ 3743325 h 3743325"/>
              <a:gd name="connsiteX75" fmla="*/ 0 w 2533650"/>
              <a:gd name="connsiteY75" fmla="*/ 3743325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33650" h="3743325">
                <a:moveTo>
                  <a:pt x="0" y="0"/>
                </a:moveTo>
                <a:lnTo>
                  <a:pt x="196867" y="0"/>
                </a:lnTo>
                <a:lnTo>
                  <a:pt x="196867" y="78785"/>
                </a:lnTo>
                <a:lnTo>
                  <a:pt x="190660" y="80038"/>
                </a:lnTo>
                <a:cubicBezTo>
                  <a:pt x="160705" y="92708"/>
                  <a:pt x="139686" y="122370"/>
                  <a:pt x="139686" y="156940"/>
                </a:cubicBezTo>
                <a:cubicBezTo>
                  <a:pt x="139686" y="203035"/>
                  <a:pt x="177053" y="240401"/>
                  <a:pt x="223147" y="240401"/>
                </a:cubicBezTo>
                <a:cubicBezTo>
                  <a:pt x="269241" y="240401"/>
                  <a:pt x="306608" y="203035"/>
                  <a:pt x="306608" y="156940"/>
                </a:cubicBezTo>
                <a:cubicBezTo>
                  <a:pt x="306608" y="122370"/>
                  <a:pt x="285589" y="92708"/>
                  <a:pt x="255634" y="80038"/>
                </a:cubicBezTo>
                <a:lnTo>
                  <a:pt x="249426" y="78785"/>
                </a:lnTo>
                <a:lnTo>
                  <a:pt x="249426" y="0"/>
                </a:lnTo>
                <a:lnTo>
                  <a:pt x="490389" y="0"/>
                </a:lnTo>
                <a:lnTo>
                  <a:pt x="490389" y="78784"/>
                </a:lnTo>
                <a:lnTo>
                  <a:pt x="484182" y="80037"/>
                </a:lnTo>
                <a:cubicBezTo>
                  <a:pt x="454227" y="92707"/>
                  <a:pt x="433208" y="122369"/>
                  <a:pt x="433208" y="156939"/>
                </a:cubicBezTo>
                <a:cubicBezTo>
                  <a:pt x="433208" y="203034"/>
                  <a:pt x="470575" y="240400"/>
                  <a:pt x="516669" y="240400"/>
                </a:cubicBezTo>
                <a:cubicBezTo>
                  <a:pt x="562763" y="240400"/>
                  <a:pt x="600130" y="203034"/>
                  <a:pt x="600130" y="156939"/>
                </a:cubicBezTo>
                <a:cubicBezTo>
                  <a:pt x="600130" y="122369"/>
                  <a:pt x="579111" y="92707"/>
                  <a:pt x="549156" y="80037"/>
                </a:cubicBezTo>
                <a:lnTo>
                  <a:pt x="542948" y="78784"/>
                </a:lnTo>
                <a:lnTo>
                  <a:pt x="542948" y="0"/>
                </a:lnTo>
                <a:lnTo>
                  <a:pt x="783913" y="0"/>
                </a:lnTo>
                <a:lnTo>
                  <a:pt x="783913" y="78784"/>
                </a:lnTo>
                <a:lnTo>
                  <a:pt x="777705" y="80037"/>
                </a:lnTo>
                <a:cubicBezTo>
                  <a:pt x="747750" y="92707"/>
                  <a:pt x="726731" y="122369"/>
                  <a:pt x="726731" y="156939"/>
                </a:cubicBezTo>
                <a:cubicBezTo>
                  <a:pt x="726731" y="203034"/>
                  <a:pt x="764098" y="240400"/>
                  <a:pt x="810192" y="240400"/>
                </a:cubicBezTo>
                <a:cubicBezTo>
                  <a:pt x="856287" y="240400"/>
                  <a:pt x="893653" y="203034"/>
                  <a:pt x="893653" y="156939"/>
                </a:cubicBezTo>
                <a:cubicBezTo>
                  <a:pt x="893653" y="122369"/>
                  <a:pt x="872635" y="92707"/>
                  <a:pt x="842679" y="80037"/>
                </a:cubicBezTo>
                <a:lnTo>
                  <a:pt x="836471" y="78784"/>
                </a:lnTo>
                <a:lnTo>
                  <a:pt x="836471" y="0"/>
                </a:lnTo>
                <a:lnTo>
                  <a:pt x="1077435" y="0"/>
                </a:lnTo>
                <a:lnTo>
                  <a:pt x="1077435" y="78783"/>
                </a:lnTo>
                <a:lnTo>
                  <a:pt x="1071227" y="80036"/>
                </a:lnTo>
                <a:cubicBezTo>
                  <a:pt x="1041272" y="92706"/>
                  <a:pt x="1020253" y="122368"/>
                  <a:pt x="1020253" y="156938"/>
                </a:cubicBezTo>
                <a:cubicBezTo>
                  <a:pt x="1020253" y="203033"/>
                  <a:pt x="1057620" y="240399"/>
                  <a:pt x="1103714" y="240399"/>
                </a:cubicBezTo>
                <a:cubicBezTo>
                  <a:pt x="1149809" y="240399"/>
                  <a:pt x="1187175" y="203033"/>
                  <a:pt x="1187175" y="156938"/>
                </a:cubicBezTo>
                <a:cubicBezTo>
                  <a:pt x="1187175" y="122368"/>
                  <a:pt x="1166157" y="92706"/>
                  <a:pt x="1136201" y="80036"/>
                </a:cubicBezTo>
                <a:lnTo>
                  <a:pt x="1129993" y="78783"/>
                </a:lnTo>
                <a:lnTo>
                  <a:pt x="1129993" y="0"/>
                </a:lnTo>
                <a:lnTo>
                  <a:pt x="1370958" y="0"/>
                </a:lnTo>
                <a:lnTo>
                  <a:pt x="1370958" y="78782"/>
                </a:lnTo>
                <a:lnTo>
                  <a:pt x="1364750" y="80035"/>
                </a:lnTo>
                <a:cubicBezTo>
                  <a:pt x="1334795" y="92705"/>
                  <a:pt x="1313776" y="122367"/>
                  <a:pt x="1313776" y="156937"/>
                </a:cubicBezTo>
                <a:cubicBezTo>
                  <a:pt x="1313776" y="203032"/>
                  <a:pt x="1351143" y="240398"/>
                  <a:pt x="1397237" y="240398"/>
                </a:cubicBezTo>
                <a:cubicBezTo>
                  <a:pt x="1443332" y="240398"/>
                  <a:pt x="1480698" y="203032"/>
                  <a:pt x="1480698" y="156937"/>
                </a:cubicBezTo>
                <a:cubicBezTo>
                  <a:pt x="1480698" y="122367"/>
                  <a:pt x="1459680" y="92705"/>
                  <a:pt x="1429724" y="80035"/>
                </a:cubicBezTo>
                <a:lnTo>
                  <a:pt x="1423516" y="78782"/>
                </a:lnTo>
                <a:lnTo>
                  <a:pt x="1423516" y="0"/>
                </a:lnTo>
                <a:lnTo>
                  <a:pt x="1664480" y="0"/>
                </a:lnTo>
                <a:lnTo>
                  <a:pt x="1664480" y="78781"/>
                </a:lnTo>
                <a:lnTo>
                  <a:pt x="1658272" y="80034"/>
                </a:lnTo>
                <a:cubicBezTo>
                  <a:pt x="1628317" y="92704"/>
                  <a:pt x="1607298" y="122366"/>
                  <a:pt x="1607298" y="156936"/>
                </a:cubicBezTo>
                <a:cubicBezTo>
                  <a:pt x="1607298" y="203031"/>
                  <a:pt x="1644665" y="240397"/>
                  <a:pt x="1690759" y="240397"/>
                </a:cubicBezTo>
                <a:cubicBezTo>
                  <a:pt x="1736854" y="240397"/>
                  <a:pt x="1774220" y="203031"/>
                  <a:pt x="1774220" y="156936"/>
                </a:cubicBezTo>
                <a:cubicBezTo>
                  <a:pt x="1774220" y="122366"/>
                  <a:pt x="1753202" y="92704"/>
                  <a:pt x="1723246" y="80034"/>
                </a:cubicBezTo>
                <a:lnTo>
                  <a:pt x="1717038" y="78781"/>
                </a:lnTo>
                <a:lnTo>
                  <a:pt x="1717038" y="0"/>
                </a:lnTo>
                <a:lnTo>
                  <a:pt x="1958002" y="0"/>
                </a:lnTo>
                <a:lnTo>
                  <a:pt x="1958002" y="78780"/>
                </a:lnTo>
                <a:lnTo>
                  <a:pt x="1951794" y="80033"/>
                </a:lnTo>
                <a:cubicBezTo>
                  <a:pt x="1921839" y="92703"/>
                  <a:pt x="1900820" y="122364"/>
                  <a:pt x="1900820" y="156935"/>
                </a:cubicBezTo>
                <a:cubicBezTo>
                  <a:pt x="1900820" y="203029"/>
                  <a:pt x="1938187" y="240396"/>
                  <a:pt x="1984281" y="240396"/>
                </a:cubicBezTo>
                <a:cubicBezTo>
                  <a:pt x="2030376" y="240396"/>
                  <a:pt x="2067742" y="203029"/>
                  <a:pt x="2067742" y="156935"/>
                </a:cubicBezTo>
                <a:cubicBezTo>
                  <a:pt x="2067742" y="122364"/>
                  <a:pt x="2046724" y="92703"/>
                  <a:pt x="2016768" y="80033"/>
                </a:cubicBezTo>
                <a:lnTo>
                  <a:pt x="2010560" y="78780"/>
                </a:lnTo>
                <a:lnTo>
                  <a:pt x="2010560" y="0"/>
                </a:lnTo>
                <a:lnTo>
                  <a:pt x="2251525" y="0"/>
                </a:lnTo>
                <a:lnTo>
                  <a:pt x="2251525" y="78779"/>
                </a:lnTo>
                <a:lnTo>
                  <a:pt x="2245317" y="80032"/>
                </a:lnTo>
                <a:cubicBezTo>
                  <a:pt x="2215362" y="92702"/>
                  <a:pt x="2194343" y="122363"/>
                  <a:pt x="2194343" y="156934"/>
                </a:cubicBezTo>
                <a:cubicBezTo>
                  <a:pt x="2194343" y="203028"/>
                  <a:pt x="2231710" y="240395"/>
                  <a:pt x="2277804" y="240395"/>
                </a:cubicBezTo>
                <a:cubicBezTo>
                  <a:pt x="2323899" y="240395"/>
                  <a:pt x="2361265" y="203028"/>
                  <a:pt x="2361265" y="156934"/>
                </a:cubicBezTo>
                <a:cubicBezTo>
                  <a:pt x="2361265" y="122363"/>
                  <a:pt x="2340247" y="92702"/>
                  <a:pt x="2310291" y="80032"/>
                </a:cubicBezTo>
                <a:lnTo>
                  <a:pt x="2304083" y="78779"/>
                </a:lnTo>
                <a:lnTo>
                  <a:pt x="2304083" y="0"/>
                </a:lnTo>
                <a:lnTo>
                  <a:pt x="2533650" y="0"/>
                </a:lnTo>
                <a:lnTo>
                  <a:pt x="2533650" y="3743325"/>
                </a:lnTo>
                <a:lnTo>
                  <a:pt x="0" y="3743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372969" y="2236470"/>
            <a:ext cx="192105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621890" y="223901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917802" y="223647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9211809" y="223393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9505816" y="223139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797918" y="222885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0090020" y="222631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0385416" y="2223770"/>
            <a:ext cx="241000" cy="4571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0680812" y="2221230"/>
            <a:ext cx="225807" cy="48259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371952" y="5878830"/>
            <a:ext cx="2534667" cy="116205"/>
          </a:xfrm>
          <a:prstGeom prst="rect">
            <a:avLst/>
          </a:prstGeom>
          <a:solidFill>
            <a:srgbClr val="4BA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917802" y="4272067"/>
            <a:ext cx="216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소 제목을 입력하세요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157" name="자유형: 도형 156"/>
          <p:cNvSpPr/>
          <p:nvPr/>
        </p:nvSpPr>
        <p:spPr>
          <a:xfrm>
            <a:off x="10651599" y="434587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자유형: 도형 157"/>
          <p:cNvSpPr/>
          <p:nvPr/>
        </p:nvSpPr>
        <p:spPr>
          <a:xfrm rot="10800000">
            <a:off x="8478260" y="4345878"/>
            <a:ext cx="144866" cy="160157"/>
          </a:xfrm>
          <a:custGeom>
            <a:avLst/>
            <a:gdLst>
              <a:gd name="connsiteX0" fmla="*/ 0 w 255021"/>
              <a:gd name="connsiteY0" fmla="*/ 0 h 281940"/>
              <a:gd name="connsiteX1" fmla="*/ 255021 w 255021"/>
              <a:gd name="connsiteY1" fmla="*/ 0 h 281940"/>
              <a:gd name="connsiteX2" fmla="*/ 152526 w 255021"/>
              <a:gd name="connsiteY2" fmla="*/ 144779 h 281940"/>
              <a:gd name="connsiteX3" fmla="*/ 253852 w 255021"/>
              <a:gd name="connsiteY3" fmla="*/ 281940 h 281940"/>
              <a:gd name="connsiteX4" fmla="*/ 0 w 255021"/>
              <a:gd name="connsiteY4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21" h="281940">
                <a:moveTo>
                  <a:pt x="0" y="0"/>
                </a:moveTo>
                <a:lnTo>
                  <a:pt x="255021" y="0"/>
                </a:lnTo>
                <a:lnTo>
                  <a:pt x="152526" y="144779"/>
                </a:lnTo>
                <a:lnTo>
                  <a:pt x="253852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9027259" y="4742474"/>
            <a:ext cx="12731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내용을 입력하세요</a:t>
            </a:r>
          </a:p>
          <a:p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266" y="2770791"/>
            <a:ext cx="1121116" cy="1367821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708" y="2691234"/>
            <a:ext cx="917547" cy="1416898"/>
          </a:xfrm>
          <a:prstGeom prst="rect">
            <a:avLst/>
          </a:prstGeom>
        </p:spPr>
      </p:pic>
      <p:sp>
        <p:nvSpPr>
          <p:cNvPr id="163" name="사각형: 둥근 모서리 162"/>
          <p:cNvSpPr/>
          <p:nvPr/>
        </p:nvSpPr>
        <p:spPr>
          <a:xfrm>
            <a:off x="4691452" y="1265215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223546" y="1319133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165" name="타원 164"/>
          <p:cNvSpPr/>
          <p:nvPr/>
        </p:nvSpPr>
        <p:spPr>
          <a:xfrm>
            <a:off x="4914415" y="1473412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7188223" y="1473412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5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773079" y="1744195"/>
            <a:ext cx="2570480" cy="2570480"/>
          </a:xfrm>
          <a:prstGeom prst="ellipse">
            <a:avLst/>
          </a:prstGeom>
          <a:solidFill>
            <a:srgbClr val="E9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26" y="2063224"/>
            <a:ext cx="1251387" cy="1932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42786" y="4372094"/>
            <a:ext cx="150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THANK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4349" y="4744141"/>
            <a:ext cx="1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YOU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58" y="4778848"/>
            <a:ext cx="275106" cy="22690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037" y="4778848"/>
            <a:ext cx="275106" cy="22690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328">
            <a:off x="6874708" y="4528717"/>
            <a:ext cx="142989" cy="13243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73818">
            <a:off x="7157206" y="4573391"/>
            <a:ext cx="142989" cy="13243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81454">
            <a:off x="4853427" y="4575464"/>
            <a:ext cx="142989" cy="13243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28944">
            <a:off x="5176488" y="4518847"/>
            <a:ext cx="142989" cy="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8DCF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90</Words>
  <Application>Microsoft Office PowerPoint</Application>
  <PresentationFormat>와이드스크린</PresentationFormat>
  <Paragraphs>45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Rix포스터 R</vt:lpstr>
      <vt:lpstr>Arial</vt:lpstr>
      <vt:lpstr>-윤고딕320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다원</dc:creator>
  <cp:lastModifiedBy>user</cp:lastModifiedBy>
  <cp:revision>29</cp:revision>
  <dcterms:created xsi:type="dcterms:W3CDTF">2016-11-29T15:59:37Z</dcterms:created>
  <dcterms:modified xsi:type="dcterms:W3CDTF">2021-08-13T10:15:40Z</dcterms:modified>
</cp:coreProperties>
</file>