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65" r:id="rId4"/>
    <p:sldId id="266" r:id="rId5"/>
    <p:sldId id="259" r:id="rId6"/>
    <p:sldId id="267" r:id="rId7"/>
    <p:sldId id="258" r:id="rId8"/>
    <p:sldId id="268" r:id="rId9"/>
    <p:sldId id="271" r:id="rId10"/>
    <p:sldId id="269" r:id="rId11"/>
    <p:sldId id="270" r:id="rId12"/>
    <p:sldId id="272" r:id="rId13"/>
    <p:sldId id="26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한나는 열한살" panose="020B0600000101010101" pitchFamily="50" charset="-127"/>
      <p:regular r:id="rId18"/>
    </p:embeddedFont>
    <p:embeddedFont>
      <p:font typeface="Rix포스터 R" panose="02000503000000000000" pitchFamily="2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6C5"/>
    <a:srgbClr val="E74C3C"/>
    <a:srgbClr val="2185C5"/>
    <a:srgbClr val="4BA8E1"/>
    <a:srgbClr val="B4DAF2"/>
    <a:srgbClr val="D4EAF8"/>
    <a:srgbClr val="C3E2F5"/>
    <a:srgbClr val="82C2EA"/>
    <a:srgbClr val="309ADC"/>
    <a:srgbClr val="9B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106" d="100"/>
          <a:sy n="106" d="100"/>
        </p:scale>
        <p:origin x="70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CF96-D13B-4BEE-80CA-84F5DE0BEE3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F6F4-8A92-4E19-8B39-CC9B9081B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7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9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6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0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8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6F4-8A92-4E19-8B39-CC9B9081BD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7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9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0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8527-5CA5-4351-9868-6E9E0624FB4D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A39C-2458-4800-A7FA-FE784F41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6" name="사각형: 둥근 모서리 162"/>
          <p:cNvSpPr/>
          <p:nvPr/>
        </p:nvSpPr>
        <p:spPr>
          <a:xfrm>
            <a:off x="3867587" y="2650395"/>
            <a:ext cx="4669831" cy="1622839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u="sng"/>
          </a:p>
        </p:txBody>
      </p:sp>
      <p:sp>
        <p:nvSpPr>
          <p:cNvPr id="17" name="TextBox 16"/>
          <p:cNvSpPr txBox="1"/>
          <p:nvPr/>
        </p:nvSpPr>
        <p:spPr>
          <a:xfrm>
            <a:off x="4392509" y="2930419"/>
            <a:ext cx="3619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OneDayProject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My Movie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724196" y="4850388"/>
            <a:ext cx="2743607" cy="495643"/>
            <a:chOff x="4691452" y="1265215"/>
            <a:chExt cx="2743607" cy="495643"/>
          </a:xfrm>
        </p:grpSpPr>
        <p:sp>
          <p:nvSpPr>
            <p:cNvPr id="22" name="사각형: 둥근 모서리 162"/>
            <p:cNvSpPr/>
            <p:nvPr/>
          </p:nvSpPr>
          <p:spPr>
            <a:xfrm>
              <a:off x="4691452" y="1265215"/>
              <a:ext cx="2743607" cy="495643"/>
            </a:xfrm>
            <a:prstGeom prst="roundRect">
              <a:avLst>
                <a:gd name="adj" fmla="val 50000"/>
              </a:avLst>
            </a:prstGeom>
            <a:solidFill>
              <a:srgbClr val="B8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3546" y="1319133"/>
              <a:ext cx="2126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기 경 헌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914415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188223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34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7" y="1693146"/>
            <a:ext cx="5855836" cy="4658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4019" y="1756029"/>
            <a:ext cx="520412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 Layout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출력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37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" y="1534302"/>
            <a:ext cx="5713609" cy="501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4019" y="1756029"/>
            <a:ext cx="5204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bar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입력된 값을 기반으로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검색어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영화검색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Query.trim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사용한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공백제거로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오류발생 최적화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68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3606" y="1836675"/>
            <a:ext cx="2536395" cy="3450549"/>
            <a:chOff x="653606" y="2312700"/>
            <a:chExt cx="1924319" cy="281026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606" y="2712806"/>
              <a:ext cx="1924319" cy="241016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606" y="2312700"/>
              <a:ext cx="1657581" cy="40010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903924" y="1662733"/>
            <a:ext cx="520412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CardView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사용으로 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형식의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Layout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993" y="1662733"/>
            <a:ext cx="2184359" cy="42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773079" y="1744195"/>
            <a:ext cx="2570480" cy="2570480"/>
          </a:xfrm>
          <a:prstGeom prst="ellipse">
            <a:avLst/>
          </a:prstGeom>
          <a:solidFill>
            <a:srgbClr val="E9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26" y="2063224"/>
            <a:ext cx="1251387" cy="1932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42786" y="4372094"/>
            <a:ext cx="150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THANK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4349" y="4744141"/>
            <a:ext cx="1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YOU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58" y="4778848"/>
            <a:ext cx="275106" cy="22690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037" y="4778848"/>
            <a:ext cx="275106" cy="22690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328">
            <a:off x="6874708" y="4528717"/>
            <a:ext cx="142989" cy="13243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73818">
            <a:off x="7157206" y="4573391"/>
            <a:ext cx="142989" cy="13243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81454">
            <a:off x="4853427" y="4575464"/>
            <a:ext cx="142989" cy="13243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28944">
            <a:off x="5176488" y="4518847"/>
            <a:ext cx="142989" cy="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53606" y="975504"/>
            <a:ext cx="2743607" cy="495643"/>
            <a:chOff x="4691452" y="1265215"/>
            <a:chExt cx="2743607" cy="495643"/>
          </a:xfrm>
        </p:grpSpPr>
        <p:sp>
          <p:nvSpPr>
            <p:cNvPr id="16" name="사각형: 둥근 모서리 162"/>
            <p:cNvSpPr/>
            <p:nvPr/>
          </p:nvSpPr>
          <p:spPr>
            <a:xfrm>
              <a:off x="4691452" y="1265215"/>
              <a:ext cx="2743607" cy="495643"/>
            </a:xfrm>
            <a:prstGeom prst="roundRect">
              <a:avLst>
                <a:gd name="adj" fmla="val 50000"/>
              </a:avLst>
            </a:prstGeom>
            <a:solidFill>
              <a:srgbClr val="B8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3546" y="1319133"/>
              <a:ext cx="2126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기획 의도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14415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188223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14" y="1385287"/>
            <a:ext cx="4721738" cy="102304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14133" y="2343444"/>
            <a:ext cx="2534667" cy="3773805"/>
            <a:chOff x="1882535" y="2307230"/>
            <a:chExt cx="2534667" cy="3773805"/>
          </a:xfrm>
        </p:grpSpPr>
        <p:sp>
          <p:nvSpPr>
            <p:cNvPr id="21" name="자유형: 도형 50"/>
            <p:cNvSpPr/>
            <p:nvPr/>
          </p:nvSpPr>
          <p:spPr>
            <a:xfrm>
              <a:off x="1883552" y="2322470"/>
              <a:ext cx="2533650" cy="3743325"/>
            </a:xfrm>
            <a:custGeom>
              <a:avLst/>
              <a:gdLst>
                <a:gd name="connsiteX0" fmla="*/ 0 w 2533650"/>
                <a:gd name="connsiteY0" fmla="*/ 0 h 3743325"/>
                <a:gd name="connsiteX1" fmla="*/ 196867 w 2533650"/>
                <a:gd name="connsiteY1" fmla="*/ 0 h 3743325"/>
                <a:gd name="connsiteX2" fmla="*/ 196867 w 2533650"/>
                <a:gd name="connsiteY2" fmla="*/ 78785 h 3743325"/>
                <a:gd name="connsiteX3" fmla="*/ 190660 w 2533650"/>
                <a:gd name="connsiteY3" fmla="*/ 80038 h 3743325"/>
                <a:gd name="connsiteX4" fmla="*/ 139686 w 2533650"/>
                <a:gd name="connsiteY4" fmla="*/ 156940 h 3743325"/>
                <a:gd name="connsiteX5" fmla="*/ 223147 w 2533650"/>
                <a:gd name="connsiteY5" fmla="*/ 240401 h 3743325"/>
                <a:gd name="connsiteX6" fmla="*/ 306608 w 2533650"/>
                <a:gd name="connsiteY6" fmla="*/ 156940 h 3743325"/>
                <a:gd name="connsiteX7" fmla="*/ 255634 w 2533650"/>
                <a:gd name="connsiteY7" fmla="*/ 80038 h 3743325"/>
                <a:gd name="connsiteX8" fmla="*/ 249426 w 2533650"/>
                <a:gd name="connsiteY8" fmla="*/ 78785 h 3743325"/>
                <a:gd name="connsiteX9" fmla="*/ 249426 w 2533650"/>
                <a:gd name="connsiteY9" fmla="*/ 0 h 3743325"/>
                <a:gd name="connsiteX10" fmla="*/ 490389 w 2533650"/>
                <a:gd name="connsiteY10" fmla="*/ 0 h 3743325"/>
                <a:gd name="connsiteX11" fmla="*/ 490389 w 2533650"/>
                <a:gd name="connsiteY11" fmla="*/ 78784 h 3743325"/>
                <a:gd name="connsiteX12" fmla="*/ 484182 w 2533650"/>
                <a:gd name="connsiteY12" fmla="*/ 80037 h 3743325"/>
                <a:gd name="connsiteX13" fmla="*/ 433208 w 2533650"/>
                <a:gd name="connsiteY13" fmla="*/ 156939 h 3743325"/>
                <a:gd name="connsiteX14" fmla="*/ 516669 w 2533650"/>
                <a:gd name="connsiteY14" fmla="*/ 240400 h 3743325"/>
                <a:gd name="connsiteX15" fmla="*/ 600130 w 2533650"/>
                <a:gd name="connsiteY15" fmla="*/ 156939 h 3743325"/>
                <a:gd name="connsiteX16" fmla="*/ 549156 w 2533650"/>
                <a:gd name="connsiteY16" fmla="*/ 80037 h 3743325"/>
                <a:gd name="connsiteX17" fmla="*/ 542948 w 2533650"/>
                <a:gd name="connsiteY17" fmla="*/ 78784 h 3743325"/>
                <a:gd name="connsiteX18" fmla="*/ 542948 w 2533650"/>
                <a:gd name="connsiteY18" fmla="*/ 0 h 3743325"/>
                <a:gd name="connsiteX19" fmla="*/ 783913 w 2533650"/>
                <a:gd name="connsiteY19" fmla="*/ 0 h 3743325"/>
                <a:gd name="connsiteX20" fmla="*/ 783913 w 2533650"/>
                <a:gd name="connsiteY20" fmla="*/ 78784 h 3743325"/>
                <a:gd name="connsiteX21" fmla="*/ 777705 w 2533650"/>
                <a:gd name="connsiteY21" fmla="*/ 80037 h 3743325"/>
                <a:gd name="connsiteX22" fmla="*/ 726731 w 2533650"/>
                <a:gd name="connsiteY22" fmla="*/ 156939 h 3743325"/>
                <a:gd name="connsiteX23" fmla="*/ 810192 w 2533650"/>
                <a:gd name="connsiteY23" fmla="*/ 240400 h 3743325"/>
                <a:gd name="connsiteX24" fmla="*/ 893653 w 2533650"/>
                <a:gd name="connsiteY24" fmla="*/ 156939 h 3743325"/>
                <a:gd name="connsiteX25" fmla="*/ 842679 w 2533650"/>
                <a:gd name="connsiteY25" fmla="*/ 80037 h 3743325"/>
                <a:gd name="connsiteX26" fmla="*/ 836471 w 2533650"/>
                <a:gd name="connsiteY26" fmla="*/ 78784 h 3743325"/>
                <a:gd name="connsiteX27" fmla="*/ 836471 w 2533650"/>
                <a:gd name="connsiteY27" fmla="*/ 0 h 3743325"/>
                <a:gd name="connsiteX28" fmla="*/ 1077435 w 2533650"/>
                <a:gd name="connsiteY28" fmla="*/ 0 h 3743325"/>
                <a:gd name="connsiteX29" fmla="*/ 1077435 w 2533650"/>
                <a:gd name="connsiteY29" fmla="*/ 78783 h 3743325"/>
                <a:gd name="connsiteX30" fmla="*/ 1071227 w 2533650"/>
                <a:gd name="connsiteY30" fmla="*/ 80036 h 3743325"/>
                <a:gd name="connsiteX31" fmla="*/ 1020253 w 2533650"/>
                <a:gd name="connsiteY31" fmla="*/ 156938 h 3743325"/>
                <a:gd name="connsiteX32" fmla="*/ 1103714 w 2533650"/>
                <a:gd name="connsiteY32" fmla="*/ 240399 h 3743325"/>
                <a:gd name="connsiteX33" fmla="*/ 1187175 w 2533650"/>
                <a:gd name="connsiteY33" fmla="*/ 156938 h 3743325"/>
                <a:gd name="connsiteX34" fmla="*/ 1136201 w 2533650"/>
                <a:gd name="connsiteY34" fmla="*/ 80036 h 3743325"/>
                <a:gd name="connsiteX35" fmla="*/ 1129993 w 2533650"/>
                <a:gd name="connsiteY35" fmla="*/ 78783 h 3743325"/>
                <a:gd name="connsiteX36" fmla="*/ 1129993 w 2533650"/>
                <a:gd name="connsiteY36" fmla="*/ 0 h 3743325"/>
                <a:gd name="connsiteX37" fmla="*/ 1370958 w 2533650"/>
                <a:gd name="connsiteY37" fmla="*/ 0 h 3743325"/>
                <a:gd name="connsiteX38" fmla="*/ 1370958 w 2533650"/>
                <a:gd name="connsiteY38" fmla="*/ 78782 h 3743325"/>
                <a:gd name="connsiteX39" fmla="*/ 1364750 w 2533650"/>
                <a:gd name="connsiteY39" fmla="*/ 80035 h 3743325"/>
                <a:gd name="connsiteX40" fmla="*/ 1313776 w 2533650"/>
                <a:gd name="connsiteY40" fmla="*/ 156937 h 3743325"/>
                <a:gd name="connsiteX41" fmla="*/ 1397237 w 2533650"/>
                <a:gd name="connsiteY41" fmla="*/ 240398 h 3743325"/>
                <a:gd name="connsiteX42" fmla="*/ 1480698 w 2533650"/>
                <a:gd name="connsiteY42" fmla="*/ 156937 h 3743325"/>
                <a:gd name="connsiteX43" fmla="*/ 1429724 w 2533650"/>
                <a:gd name="connsiteY43" fmla="*/ 80035 h 3743325"/>
                <a:gd name="connsiteX44" fmla="*/ 1423516 w 2533650"/>
                <a:gd name="connsiteY44" fmla="*/ 78782 h 3743325"/>
                <a:gd name="connsiteX45" fmla="*/ 1423516 w 2533650"/>
                <a:gd name="connsiteY45" fmla="*/ 0 h 3743325"/>
                <a:gd name="connsiteX46" fmla="*/ 1664480 w 2533650"/>
                <a:gd name="connsiteY46" fmla="*/ 0 h 3743325"/>
                <a:gd name="connsiteX47" fmla="*/ 1664480 w 2533650"/>
                <a:gd name="connsiteY47" fmla="*/ 78781 h 3743325"/>
                <a:gd name="connsiteX48" fmla="*/ 1658272 w 2533650"/>
                <a:gd name="connsiteY48" fmla="*/ 80034 h 3743325"/>
                <a:gd name="connsiteX49" fmla="*/ 1607298 w 2533650"/>
                <a:gd name="connsiteY49" fmla="*/ 156936 h 3743325"/>
                <a:gd name="connsiteX50" fmla="*/ 1690759 w 2533650"/>
                <a:gd name="connsiteY50" fmla="*/ 240397 h 3743325"/>
                <a:gd name="connsiteX51" fmla="*/ 1774220 w 2533650"/>
                <a:gd name="connsiteY51" fmla="*/ 156936 h 3743325"/>
                <a:gd name="connsiteX52" fmla="*/ 1723246 w 2533650"/>
                <a:gd name="connsiteY52" fmla="*/ 80034 h 3743325"/>
                <a:gd name="connsiteX53" fmla="*/ 1717038 w 2533650"/>
                <a:gd name="connsiteY53" fmla="*/ 78781 h 3743325"/>
                <a:gd name="connsiteX54" fmla="*/ 1717038 w 2533650"/>
                <a:gd name="connsiteY54" fmla="*/ 0 h 3743325"/>
                <a:gd name="connsiteX55" fmla="*/ 1958002 w 2533650"/>
                <a:gd name="connsiteY55" fmla="*/ 0 h 3743325"/>
                <a:gd name="connsiteX56" fmla="*/ 1958002 w 2533650"/>
                <a:gd name="connsiteY56" fmla="*/ 78780 h 3743325"/>
                <a:gd name="connsiteX57" fmla="*/ 1951794 w 2533650"/>
                <a:gd name="connsiteY57" fmla="*/ 80033 h 3743325"/>
                <a:gd name="connsiteX58" fmla="*/ 1900820 w 2533650"/>
                <a:gd name="connsiteY58" fmla="*/ 156935 h 3743325"/>
                <a:gd name="connsiteX59" fmla="*/ 1984281 w 2533650"/>
                <a:gd name="connsiteY59" fmla="*/ 240396 h 3743325"/>
                <a:gd name="connsiteX60" fmla="*/ 2067742 w 2533650"/>
                <a:gd name="connsiteY60" fmla="*/ 156935 h 3743325"/>
                <a:gd name="connsiteX61" fmla="*/ 2016768 w 2533650"/>
                <a:gd name="connsiteY61" fmla="*/ 80033 h 3743325"/>
                <a:gd name="connsiteX62" fmla="*/ 2010560 w 2533650"/>
                <a:gd name="connsiteY62" fmla="*/ 78780 h 3743325"/>
                <a:gd name="connsiteX63" fmla="*/ 2010560 w 2533650"/>
                <a:gd name="connsiteY63" fmla="*/ 0 h 3743325"/>
                <a:gd name="connsiteX64" fmla="*/ 2251525 w 2533650"/>
                <a:gd name="connsiteY64" fmla="*/ 0 h 3743325"/>
                <a:gd name="connsiteX65" fmla="*/ 2251525 w 2533650"/>
                <a:gd name="connsiteY65" fmla="*/ 78779 h 3743325"/>
                <a:gd name="connsiteX66" fmla="*/ 2245317 w 2533650"/>
                <a:gd name="connsiteY66" fmla="*/ 80032 h 3743325"/>
                <a:gd name="connsiteX67" fmla="*/ 2194343 w 2533650"/>
                <a:gd name="connsiteY67" fmla="*/ 156934 h 3743325"/>
                <a:gd name="connsiteX68" fmla="*/ 2277804 w 2533650"/>
                <a:gd name="connsiteY68" fmla="*/ 240395 h 3743325"/>
                <a:gd name="connsiteX69" fmla="*/ 2361265 w 2533650"/>
                <a:gd name="connsiteY69" fmla="*/ 156934 h 3743325"/>
                <a:gd name="connsiteX70" fmla="*/ 2310291 w 2533650"/>
                <a:gd name="connsiteY70" fmla="*/ 80032 h 3743325"/>
                <a:gd name="connsiteX71" fmla="*/ 2304083 w 2533650"/>
                <a:gd name="connsiteY71" fmla="*/ 78779 h 3743325"/>
                <a:gd name="connsiteX72" fmla="*/ 2304083 w 2533650"/>
                <a:gd name="connsiteY72" fmla="*/ 0 h 3743325"/>
                <a:gd name="connsiteX73" fmla="*/ 2533650 w 2533650"/>
                <a:gd name="connsiteY73" fmla="*/ 0 h 3743325"/>
                <a:gd name="connsiteX74" fmla="*/ 2533650 w 2533650"/>
                <a:gd name="connsiteY74" fmla="*/ 3743325 h 3743325"/>
                <a:gd name="connsiteX75" fmla="*/ 0 w 2533650"/>
                <a:gd name="connsiteY75" fmla="*/ 3743325 h 374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533650" h="3743325">
                  <a:moveTo>
                    <a:pt x="0" y="0"/>
                  </a:moveTo>
                  <a:lnTo>
                    <a:pt x="196867" y="0"/>
                  </a:lnTo>
                  <a:lnTo>
                    <a:pt x="196867" y="78785"/>
                  </a:lnTo>
                  <a:lnTo>
                    <a:pt x="190660" y="80038"/>
                  </a:lnTo>
                  <a:cubicBezTo>
                    <a:pt x="160705" y="92708"/>
                    <a:pt x="139686" y="122370"/>
                    <a:pt x="139686" y="156940"/>
                  </a:cubicBezTo>
                  <a:cubicBezTo>
                    <a:pt x="139686" y="203035"/>
                    <a:pt x="177053" y="240401"/>
                    <a:pt x="223147" y="240401"/>
                  </a:cubicBezTo>
                  <a:cubicBezTo>
                    <a:pt x="269241" y="240401"/>
                    <a:pt x="306608" y="203035"/>
                    <a:pt x="306608" y="156940"/>
                  </a:cubicBezTo>
                  <a:cubicBezTo>
                    <a:pt x="306608" y="122370"/>
                    <a:pt x="285589" y="92708"/>
                    <a:pt x="255634" y="80038"/>
                  </a:cubicBezTo>
                  <a:lnTo>
                    <a:pt x="249426" y="78785"/>
                  </a:lnTo>
                  <a:lnTo>
                    <a:pt x="249426" y="0"/>
                  </a:lnTo>
                  <a:lnTo>
                    <a:pt x="490389" y="0"/>
                  </a:lnTo>
                  <a:lnTo>
                    <a:pt x="490389" y="78784"/>
                  </a:lnTo>
                  <a:lnTo>
                    <a:pt x="484182" y="80037"/>
                  </a:lnTo>
                  <a:cubicBezTo>
                    <a:pt x="454227" y="92707"/>
                    <a:pt x="433208" y="122369"/>
                    <a:pt x="433208" y="156939"/>
                  </a:cubicBezTo>
                  <a:cubicBezTo>
                    <a:pt x="433208" y="203034"/>
                    <a:pt x="470575" y="240400"/>
                    <a:pt x="516669" y="240400"/>
                  </a:cubicBezTo>
                  <a:cubicBezTo>
                    <a:pt x="562763" y="240400"/>
                    <a:pt x="600130" y="203034"/>
                    <a:pt x="600130" y="156939"/>
                  </a:cubicBezTo>
                  <a:cubicBezTo>
                    <a:pt x="600130" y="122369"/>
                    <a:pt x="579111" y="92707"/>
                    <a:pt x="549156" y="80037"/>
                  </a:cubicBezTo>
                  <a:lnTo>
                    <a:pt x="542948" y="78784"/>
                  </a:lnTo>
                  <a:lnTo>
                    <a:pt x="542948" y="0"/>
                  </a:lnTo>
                  <a:lnTo>
                    <a:pt x="783913" y="0"/>
                  </a:lnTo>
                  <a:lnTo>
                    <a:pt x="783913" y="78784"/>
                  </a:lnTo>
                  <a:lnTo>
                    <a:pt x="777705" y="80037"/>
                  </a:lnTo>
                  <a:cubicBezTo>
                    <a:pt x="747750" y="92707"/>
                    <a:pt x="726731" y="122369"/>
                    <a:pt x="726731" y="156939"/>
                  </a:cubicBezTo>
                  <a:cubicBezTo>
                    <a:pt x="726731" y="203034"/>
                    <a:pt x="764098" y="240400"/>
                    <a:pt x="810192" y="240400"/>
                  </a:cubicBezTo>
                  <a:cubicBezTo>
                    <a:pt x="856287" y="240400"/>
                    <a:pt x="893653" y="203034"/>
                    <a:pt x="893653" y="156939"/>
                  </a:cubicBezTo>
                  <a:cubicBezTo>
                    <a:pt x="893653" y="122369"/>
                    <a:pt x="872635" y="92707"/>
                    <a:pt x="842679" y="80037"/>
                  </a:cubicBezTo>
                  <a:lnTo>
                    <a:pt x="836471" y="78784"/>
                  </a:lnTo>
                  <a:lnTo>
                    <a:pt x="836471" y="0"/>
                  </a:lnTo>
                  <a:lnTo>
                    <a:pt x="1077435" y="0"/>
                  </a:lnTo>
                  <a:lnTo>
                    <a:pt x="1077435" y="78783"/>
                  </a:lnTo>
                  <a:lnTo>
                    <a:pt x="1071227" y="80036"/>
                  </a:lnTo>
                  <a:cubicBezTo>
                    <a:pt x="1041272" y="92706"/>
                    <a:pt x="1020253" y="122368"/>
                    <a:pt x="1020253" y="156938"/>
                  </a:cubicBezTo>
                  <a:cubicBezTo>
                    <a:pt x="1020253" y="203033"/>
                    <a:pt x="1057620" y="240399"/>
                    <a:pt x="1103714" y="240399"/>
                  </a:cubicBezTo>
                  <a:cubicBezTo>
                    <a:pt x="1149809" y="240399"/>
                    <a:pt x="1187175" y="203033"/>
                    <a:pt x="1187175" y="156938"/>
                  </a:cubicBezTo>
                  <a:cubicBezTo>
                    <a:pt x="1187175" y="122368"/>
                    <a:pt x="1166157" y="92706"/>
                    <a:pt x="1136201" y="80036"/>
                  </a:cubicBezTo>
                  <a:lnTo>
                    <a:pt x="1129993" y="78783"/>
                  </a:lnTo>
                  <a:lnTo>
                    <a:pt x="1129993" y="0"/>
                  </a:lnTo>
                  <a:lnTo>
                    <a:pt x="1370958" y="0"/>
                  </a:lnTo>
                  <a:lnTo>
                    <a:pt x="1370958" y="78782"/>
                  </a:lnTo>
                  <a:lnTo>
                    <a:pt x="1364750" y="80035"/>
                  </a:lnTo>
                  <a:cubicBezTo>
                    <a:pt x="1334795" y="92705"/>
                    <a:pt x="1313776" y="122367"/>
                    <a:pt x="1313776" y="156937"/>
                  </a:cubicBezTo>
                  <a:cubicBezTo>
                    <a:pt x="1313776" y="203032"/>
                    <a:pt x="1351143" y="240398"/>
                    <a:pt x="1397237" y="240398"/>
                  </a:cubicBezTo>
                  <a:cubicBezTo>
                    <a:pt x="1443332" y="240398"/>
                    <a:pt x="1480698" y="203032"/>
                    <a:pt x="1480698" y="156937"/>
                  </a:cubicBezTo>
                  <a:cubicBezTo>
                    <a:pt x="1480698" y="122367"/>
                    <a:pt x="1459680" y="92705"/>
                    <a:pt x="1429724" y="80035"/>
                  </a:cubicBezTo>
                  <a:lnTo>
                    <a:pt x="1423516" y="78782"/>
                  </a:lnTo>
                  <a:lnTo>
                    <a:pt x="1423516" y="0"/>
                  </a:lnTo>
                  <a:lnTo>
                    <a:pt x="1664480" y="0"/>
                  </a:lnTo>
                  <a:lnTo>
                    <a:pt x="1664480" y="78781"/>
                  </a:lnTo>
                  <a:lnTo>
                    <a:pt x="1658272" y="80034"/>
                  </a:lnTo>
                  <a:cubicBezTo>
                    <a:pt x="1628317" y="92704"/>
                    <a:pt x="1607298" y="122366"/>
                    <a:pt x="1607298" y="156936"/>
                  </a:cubicBezTo>
                  <a:cubicBezTo>
                    <a:pt x="1607298" y="203031"/>
                    <a:pt x="1644665" y="240397"/>
                    <a:pt x="1690759" y="240397"/>
                  </a:cubicBezTo>
                  <a:cubicBezTo>
                    <a:pt x="1736854" y="240397"/>
                    <a:pt x="1774220" y="203031"/>
                    <a:pt x="1774220" y="156936"/>
                  </a:cubicBezTo>
                  <a:cubicBezTo>
                    <a:pt x="1774220" y="122366"/>
                    <a:pt x="1753202" y="92704"/>
                    <a:pt x="1723246" y="80034"/>
                  </a:cubicBezTo>
                  <a:lnTo>
                    <a:pt x="1717038" y="78781"/>
                  </a:lnTo>
                  <a:lnTo>
                    <a:pt x="1717038" y="0"/>
                  </a:lnTo>
                  <a:lnTo>
                    <a:pt x="1958002" y="0"/>
                  </a:lnTo>
                  <a:lnTo>
                    <a:pt x="1958002" y="78780"/>
                  </a:lnTo>
                  <a:lnTo>
                    <a:pt x="1951794" y="80033"/>
                  </a:lnTo>
                  <a:cubicBezTo>
                    <a:pt x="1921839" y="92703"/>
                    <a:pt x="1900820" y="122364"/>
                    <a:pt x="1900820" y="156935"/>
                  </a:cubicBezTo>
                  <a:cubicBezTo>
                    <a:pt x="1900820" y="203029"/>
                    <a:pt x="1938187" y="240396"/>
                    <a:pt x="1984281" y="240396"/>
                  </a:cubicBezTo>
                  <a:cubicBezTo>
                    <a:pt x="2030376" y="240396"/>
                    <a:pt x="2067742" y="203029"/>
                    <a:pt x="2067742" y="156935"/>
                  </a:cubicBezTo>
                  <a:cubicBezTo>
                    <a:pt x="2067742" y="122364"/>
                    <a:pt x="2046724" y="92703"/>
                    <a:pt x="2016768" y="80033"/>
                  </a:cubicBezTo>
                  <a:lnTo>
                    <a:pt x="2010560" y="78780"/>
                  </a:lnTo>
                  <a:lnTo>
                    <a:pt x="2010560" y="0"/>
                  </a:lnTo>
                  <a:lnTo>
                    <a:pt x="2251525" y="0"/>
                  </a:lnTo>
                  <a:lnTo>
                    <a:pt x="2251525" y="78779"/>
                  </a:lnTo>
                  <a:lnTo>
                    <a:pt x="2245317" y="80032"/>
                  </a:lnTo>
                  <a:cubicBezTo>
                    <a:pt x="2215362" y="92702"/>
                    <a:pt x="2194343" y="122363"/>
                    <a:pt x="2194343" y="156934"/>
                  </a:cubicBezTo>
                  <a:cubicBezTo>
                    <a:pt x="2194343" y="203028"/>
                    <a:pt x="2231710" y="240395"/>
                    <a:pt x="2277804" y="240395"/>
                  </a:cubicBezTo>
                  <a:cubicBezTo>
                    <a:pt x="2323899" y="240395"/>
                    <a:pt x="2361265" y="203028"/>
                    <a:pt x="2361265" y="156934"/>
                  </a:cubicBezTo>
                  <a:cubicBezTo>
                    <a:pt x="2361265" y="122363"/>
                    <a:pt x="2340247" y="92702"/>
                    <a:pt x="2310291" y="80032"/>
                  </a:cubicBezTo>
                  <a:lnTo>
                    <a:pt x="2304083" y="78779"/>
                  </a:lnTo>
                  <a:lnTo>
                    <a:pt x="2304083" y="0"/>
                  </a:lnTo>
                  <a:lnTo>
                    <a:pt x="2533650" y="0"/>
                  </a:lnTo>
                  <a:lnTo>
                    <a:pt x="2533650" y="3743325"/>
                  </a:lnTo>
                  <a:lnTo>
                    <a:pt x="0" y="3743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83552" y="2322470"/>
              <a:ext cx="192105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32473" y="232501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28385" y="232247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22392" y="231993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6399" y="231739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8501" y="231485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00603" y="231231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95999" y="230977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1395" y="2307230"/>
              <a:ext cx="225807" cy="4825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82535" y="5964830"/>
              <a:ext cx="2534667" cy="116205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486169" y="2891808"/>
            <a:ext cx="211573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 검색 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통해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검색 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 구현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70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53606" y="975504"/>
            <a:ext cx="2743607" cy="495643"/>
            <a:chOff x="4691452" y="1265215"/>
            <a:chExt cx="2743607" cy="495643"/>
          </a:xfrm>
        </p:grpSpPr>
        <p:sp>
          <p:nvSpPr>
            <p:cNvPr id="16" name="사각형: 둥근 모서리 162"/>
            <p:cNvSpPr/>
            <p:nvPr/>
          </p:nvSpPr>
          <p:spPr>
            <a:xfrm>
              <a:off x="4691452" y="1265215"/>
              <a:ext cx="2743607" cy="495643"/>
            </a:xfrm>
            <a:prstGeom prst="roundRect">
              <a:avLst>
                <a:gd name="adj" fmla="val 50000"/>
              </a:avLst>
            </a:prstGeom>
            <a:solidFill>
              <a:srgbClr val="B8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334" y="1328370"/>
              <a:ext cx="221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I A 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(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information 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Architecture)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14415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188223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70819" y="1725172"/>
            <a:ext cx="1557950" cy="3935691"/>
            <a:chOff x="4070819" y="1725172"/>
            <a:chExt cx="1557950" cy="3935691"/>
          </a:xfrm>
        </p:grpSpPr>
        <p:grpSp>
          <p:nvGrpSpPr>
            <p:cNvPr id="33" name="그룹 32"/>
            <p:cNvGrpSpPr/>
            <p:nvPr/>
          </p:nvGrpSpPr>
          <p:grpSpPr>
            <a:xfrm>
              <a:off x="4070819" y="1725172"/>
              <a:ext cx="1143335" cy="3935691"/>
              <a:chOff x="6467140" y="1667646"/>
              <a:chExt cx="1226935" cy="422346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6467140" y="1667646"/>
                <a:ext cx="1166542" cy="1166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2018" y="1859924"/>
                <a:ext cx="643645" cy="820521"/>
              </a:xfrm>
              <a:prstGeom prst="rect">
                <a:avLst/>
              </a:prstGeom>
            </p:spPr>
          </p:pic>
          <p:sp>
            <p:nvSpPr>
              <p:cNvPr id="37" name="타원 36"/>
              <p:cNvSpPr/>
              <p:nvPr/>
            </p:nvSpPr>
            <p:spPr>
              <a:xfrm>
                <a:off x="6495132" y="3175212"/>
                <a:ext cx="1166542" cy="1166542"/>
              </a:xfrm>
              <a:prstGeom prst="ellipse">
                <a:avLst/>
              </a:prstGeom>
              <a:solidFill>
                <a:srgbClr val="D4E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4923" y="3345904"/>
                <a:ext cx="691710" cy="843924"/>
              </a:xfrm>
              <a:prstGeom prst="rect">
                <a:avLst/>
              </a:prstGeom>
            </p:spPr>
          </p:pic>
          <p:sp>
            <p:nvSpPr>
              <p:cNvPr id="39" name="타원 38"/>
              <p:cNvSpPr/>
              <p:nvPr/>
            </p:nvSpPr>
            <p:spPr>
              <a:xfrm>
                <a:off x="6527533" y="4724571"/>
                <a:ext cx="1166542" cy="1166542"/>
              </a:xfrm>
              <a:prstGeom prst="ellipse">
                <a:avLst/>
              </a:prstGeom>
              <a:solidFill>
                <a:srgbClr val="B4DA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3285" y="4905830"/>
                <a:ext cx="755919" cy="855520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6934200" y="2748657"/>
                <a:ext cx="266700" cy="48985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81000">
                    <a:srgbClr val="D4EAF8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934200" y="4301232"/>
                <a:ext cx="266700" cy="489856"/>
              </a:xfrm>
              <a:prstGeom prst="rect">
                <a:avLst/>
              </a:prstGeom>
              <a:gradFill>
                <a:gsLst>
                  <a:gs pos="100000">
                    <a:srgbClr val="B4DAF2"/>
                  </a:gs>
                  <a:gs pos="3000">
                    <a:srgbClr val="D4EAF8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626511">
              <a:off x="5427232" y="2042950"/>
              <a:ext cx="201537" cy="18665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626511">
              <a:off x="5427232" y="3586000"/>
              <a:ext cx="201537" cy="18665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626511">
              <a:off x="5427232" y="5043325"/>
              <a:ext cx="201537" cy="186657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898125" y="1902986"/>
            <a:ext cx="1860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 화면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검색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98125" y="3466844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 기능 구현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검색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메뉴바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8125" y="4857591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 기능 구현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검색어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검색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4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53606" y="975504"/>
            <a:ext cx="2743607" cy="495643"/>
            <a:chOff x="4691452" y="1265215"/>
            <a:chExt cx="2743607" cy="495643"/>
          </a:xfrm>
        </p:grpSpPr>
        <p:sp>
          <p:nvSpPr>
            <p:cNvPr id="16" name="사각형: 둥근 모서리 162"/>
            <p:cNvSpPr/>
            <p:nvPr/>
          </p:nvSpPr>
          <p:spPr>
            <a:xfrm>
              <a:off x="4691452" y="1265215"/>
              <a:ext cx="2743607" cy="495643"/>
            </a:xfrm>
            <a:prstGeom prst="roundRect">
              <a:avLst>
                <a:gd name="adj" fmla="val 50000"/>
              </a:avLst>
            </a:prstGeom>
            <a:solidFill>
              <a:srgbClr val="B8D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334" y="1328370"/>
              <a:ext cx="2211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185C5"/>
                  </a:solidFill>
                  <a:latin typeface="Rix포스터 R" panose="02000503000000000000" pitchFamily="2" charset="-127"/>
                  <a:ea typeface="Rix포스터 R" panose="02000503000000000000" pitchFamily="2" charset="-127"/>
                </a:rPr>
                <a:t>디자인 컨셉</a:t>
              </a:r>
              <a:endParaRPr lang="ko-KR" altLang="en-US" sz="1600" spc="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14415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188223" y="1473412"/>
              <a:ext cx="79248" cy="79248"/>
            </a:xfrm>
            <a:prstGeom prst="ellipse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4" y="1679344"/>
            <a:ext cx="2184359" cy="428969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199313" y="2019190"/>
            <a:ext cx="2534667" cy="3773805"/>
            <a:chOff x="1882535" y="2307230"/>
            <a:chExt cx="2534667" cy="3773805"/>
          </a:xfrm>
        </p:grpSpPr>
        <p:sp>
          <p:nvSpPr>
            <p:cNvPr id="27" name="자유형: 도형 50"/>
            <p:cNvSpPr/>
            <p:nvPr/>
          </p:nvSpPr>
          <p:spPr>
            <a:xfrm>
              <a:off x="1883552" y="2322470"/>
              <a:ext cx="2533650" cy="3743325"/>
            </a:xfrm>
            <a:custGeom>
              <a:avLst/>
              <a:gdLst>
                <a:gd name="connsiteX0" fmla="*/ 0 w 2533650"/>
                <a:gd name="connsiteY0" fmla="*/ 0 h 3743325"/>
                <a:gd name="connsiteX1" fmla="*/ 196867 w 2533650"/>
                <a:gd name="connsiteY1" fmla="*/ 0 h 3743325"/>
                <a:gd name="connsiteX2" fmla="*/ 196867 w 2533650"/>
                <a:gd name="connsiteY2" fmla="*/ 78785 h 3743325"/>
                <a:gd name="connsiteX3" fmla="*/ 190660 w 2533650"/>
                <a:gd name="connsiteY3" fmla="*/ 80038 h 3743325"/>
                <a:gd name="connsiteX4" fmla="*/ 139686 w 2533650"/>
                <a:gd name="connsiteY4" fmla="*/ 156940 h 3743325"/>
                <a:gd name="connsiteX5" fmla="*/ 223147 w 2533650"/>
                <a:gd name="connsiteY5" fmla="*/ 240401 h 3743325"/>
                <a:gd name="connsiteX6" fmla="*/ 306608 w 2533650"/>
                <a:gd name="connsiteY6" fmla="*/ 156940 h 3743325"/>
                <a:gd name="connsiteX7" fmla="*/ 255634 w 2533650"/>
                <a:gd name="connsiteY7" fmla="*/ 80038 h 3743325"/>
                <a:gd name="connsiteX8" fmla="*/ 249426 w 2533650"/>
                <a:gd name="connsiteY8" fmla="*/ 78785 h 3743325"/>
                <a:gd name="connsiteX9" fmla="*/ 249426 w 2533650"/>
                <a:gd name="connsiteY9" fmla="*/ 0 h 3743325"/>
                <a:gd name="connsiteX10" fmla="*/ 490389 w 2533650"/>
                <a:gd name="connsiteY10" fmla="*/ 0 h 3743325"/>
                <a:gd name="connsiteX11" fmla="*/ 490389 w 2533650"/>
                <a:gd name="connsiteY11" fmla="*/ 78784 h 3743325"/>
                <a:gd name="connsiteX12" fmla="*/ 484182 w 2533650"/>
                <a:gd name="connsiteY12" fmla="*/ 80037 h 3743325"/>
                <a:gd name="connsiteX13" fmla="*/ 433208 w 2533650"/>
                <a:gd name="connsiteY13" fmla="*/ 156939 h 3743325"/>
                <a:gd name="connsiteX14" fmla="*/ 516669 w 2533650"/>
                <a:gd name="connsiteY14" fmla="*/ 240400 h 3743325"/>
                <a:gd name="connsiteX15" fmla="*/ 600130 w 2533650"/>
                <a:gd name="connsiteY15" fmla="*/ 156939 h 3743325"/>
                <a:gd name="connsiteX16" fmla="*/ 549156 w 2533650"/>
                <a:gd name="connsiteY16" fmla="*/ 80037 h 3743325"/>
                <a:gd name="connsiteX17" fmla="*/ 542948 w 2533650"/>
                <a:gd name="connsiteY17" fmla="*/ 78784 h 3743325"/>
                <a:gd name="connsiteX18" fmla="*/ 542948 w 2533650"/>
                <a:gd name="connsiteY18" fmla="*/ 0 h 3743325"/>
                <a:gd name="connsiteX19" fmla="*/ 783913 w 2533650"/>
                <a:gd name="connsiteY19" fmla="*/ 0 h 3743325"/>
                <a:gd name="connsiteX20" fmla="*/ 783913 w 2533650"/>
                <a:gd name="connsiteY20" fmla="*/ 78784 h 3743325"/>
                <a:gd name="connsiteX21" fmla="*/ 777705 w 2533650"/>
                <a:gd name="connsiteY21" fmla="*/ 80037 h 3743325"/>
                <a:gd name="connsiteX22" fmla="*/ 726731 w 2533650"/>
                <a:gd name="connsiteY22" fmla="*/ 156939 h 3743325"/>
                <a:gd name="connsiteX23" fmla="*/ 810192 w 2533650"/>
                <a:gd name="connsiteY23" fmla="*/ 240400 h 3743325"/>
                <a:gd name="connsiteX24" fmla="*/ 893653 w 2533650"/>
                <a:gd name="connsiteY24" fmla="*/ 156939 h 3743325"/>
                <a:gd name="connsiteX25" fmla="*/ 842679 w 2533650"/>
                <a:gd name="connsiteY25" fmla="*/ 80037 h 3743325"/>
                <a:gd name="connsiteX26" fmla="*/ 836471 w 2533650"/>
                <a:gd name="connsiteY26" fmla="*/ 78784 h 3743325"/>
                <a:gd name="connsiteX27" fmla="*/ 836471 w 2533650"/>
                <a:gd name="connsiteY27" fmla="*/ 0 h 3743325"/>
                <a:gd name="connsiteX28" fmla="*/ 1077435 w 2533650"/>
                <a:gd name="connsiteY28" fmla="*/ 0 h 3743325"/>
                <a:gd name="connsiteX29" fmla="*/ 1077435 w 2533650"/>
                <a:gd name="connsiteY29" fmla="*/ 78783 h 3743325"/>
                <a:gd name="connsiteX30" fmla="*/ 1071227 w 2533650"/>
                <a:gd name="connsiteY30" fmla="*/ 80036 h 3743325"/>
                <a:gd name="connsiteX31" fmla="*/ 1020253 w 2533650"/>
                <a:gd name="connsiteY31" fmla="*/ 156938 h 3743325"/>
                <a:gd name="connsiteX32" fmla="*/ 1103714 w 2533650"/>
                <a:gd name="connsiteY32" fmla="*/ 240399 h 3743325"/>
                <a:gd name="connsiteX33" fmla="*/ 1187175 w 2533650"/>
                <a:gd name="connsiteY33" fmla="*/ 156938 h 3743325"/>
                <a:gd name="connsiteX34" fmla="*/ 1136201 w 2533650"/>
                <a:gd name="connsiteY34" fmla="*/ 80036 h 3743325"/>
                <a:gd name="connsiteX35" fmla="*/ 1129993 w 2533650"/>
                <a:gd name="connsiteY35" fmla="*/ 78783 h 3743325"/>
                <a:gd name="connsiteX36" fmla="*/ 1129993 w 2533650"/>
                <a:gd name="connsiteY36" fmla="*/ 0 h 3743325"/>
                <a:gd name="connsiteX37" fmla="*/ 1370958 w 2533650"/>
                <a:gd name="connsiteY37" fmla="*/ 0 h 3743325"/>
                <a:gd name="connsiteX38" fmla="*/ 1370958 w 2533650"/>
                <a:gd name="connsiteY38" fmla="*/ 78782 h 3743325"/>
                <a:gd name="connsiteX39" fmla="*/ 1364750 w 2533650"/>
                <a:gd name="connsiteY39" fmla="*/ 80035 h 3743325"/>
                <a:gd name="connsiteX40" fmla="*/ 1313776 w 2533650"/>
                <a:gd name="connsiteY40" fmla="*/ 156937 h 3743325"/>
                <a:gd name="connsiteX41" fmla="*/ 1397237 w 2533650"/>
                <a:gd name="connsiteY41" fmla="*/ 240398 h 3743325"/>
                <a:gd name="connsiteX42" fmla="*/ 1480698 w 2533650"/>
                <a:gd name="connsiteY42" fmla="*/ 156937 h 3743325"/>
                <a:gd name="connsiteX43" fmla="*/ 1429724 w 2533650"/>
                <a:gd name="connsiteY43" fmla="*/ 80035 h 3743325"/>
                <a:gd name="connsiteX44" fmla="*/ 1423516 w 2533650"/>
                <a:gd name="connsiteY44" fmla="*/ 78782 h 3743325"/>
                <a:gd name="connsiteX45" fmla="*/ 1423516 w 2533650"/>
                <a:gd name="connsiteY45" fmla="*/ 0 h 3743325"/>
                <a:gd name="connsiteX46" fmla="*/ 1664480 w 2533650"/>
                <a:gd name="connsiteY46" fmla="*/ 0 h 3743325"/>
                <a:gd name="connsiteX47" fmla="*/ 1664480 w 2533650"/>
                <a:gd name="connsiteY47" fmla="*/ 78781 h 3743325"/>
                <a:gd name="connsiteX48" fmla="*/ 1658272 w 2533650"/>
                <a:gd name="connsiteY48" fmla="*/ 80034 h 3743325"/>
                <a:gd name="connsiteX49" fmla="*/ 1607298 w 2533650"/>
                <a:gd name="connsiteY49" fmla="*/ 156936 h 3743325"/>
                <a:gd name="connsiteX50" fmla="*/ 1690759 w 2533650"/>
                <a:gd name="connsiteY50" fmla="*/ 240397 h 3743325"/>
                <a:gd name="connsiteX51" fmla="*/ 1774220 w 2533650"/>
                <a:gd name="connsiteY51" fmla="*/ 156936 h 3743325"/>
                <a:gd name="connsiteX52" fmla="*/ 1723246 w 2533650"/>
                <a:gd name="connsiteY52" fmla="*/ 80034 h 3743325"/>
                <a:gd name="connsiteX53" fmla="*/ 1717038 w 2533650"/>
                <a:gd name="connsiteY53" fmla="*/ 78781 h 3743325"/>
                <a:gd name="connsiteX54" fmla="*/ 1717038 w 2533650"/>
                <a:gd name="connsiteY54" fmla="*/ 0 h 3743325"/>
                <a:gd name="connsiteX55" fmla="*/ 1958002 w 2533650"/>
                <a:gd name="connsiteY55" fmla="*/ 0 h 3743325"/>
                <a:gd name="connsiteX56" fmla="*/ 1958002 w 2533650"/>
                <a:gd name="connsiteY56" fmla="*/ 78780 h 3743325"/>
                <a:gd name="connsiteX57" fmla="*/ 1951794 w 2533650"/>
                <a:gd name="connsiteY57" fmla="*/ 80033 h 3743325"/>
                <a:gd name="connsiteX58" fmla="*/ 1900820 w 2533650"/>
                <a:gd name="connsiteY58" fmla="*/ 156935 h 3743325"/>
                <a:gd name="connsiteX59" fmla="*/ 1984281 w 2533650"/>
                <a:gd name="connsiteY59" fmla="*/ 240396 h 3743325"/>
                <a:gd name="connsiteX60" fmla="*/ 2067742 w 2533650"/>
                <a:gd name="connsiteY60" fmla="*/ 156935 h 3743325"/>
                <a:gd name="connsiteX61" fmla="*/ 2016768 w 2533650"/>
                <a:gd name="connsiteY61" fmla="*/ 80033 h 3743325"/>
                <a:gd name="connsiteX62" fmla="*/ 2010560 w 2533650"/>
                <a:gd name="connsiteY62" fmla="*/ 78780 h 3743325"/>
                <a:gd name="connsiteX63" fmla="*/ 2010560 w 2533650"/>
                <a:gd name="connsiteY63" fmla="*/ 0 h 3743325"/>
                <a:gd name="connsiteX64" fmla="*/ 2251525 w 2533650"/>
                <a:gd name="connsiteY64" fmla="*/ 0 h 3743325"/>
                <a:gd name="connsiteX65" fmla="*/ 2251525 w 2533650"/>
                <a:gd name="connsiteY65" fmla="*/ 78779 h 3743325"/>
                <a:gd name="connsiteX66" fmla="*/ 2245317 w 2533650"/>
                <a:gd name="connsiteY66" fmla="*/ 80032 h 3743325"/>
                <a:gd name="connsiteX67" fmla="*/ 2194343 w 2533650"/>
                <a:gd name="connsiteY67" fmla="*/ 156934 h 3743325"/>
                <a:gd name="connsiteX68" fmla="*/ 2277804 w 2533650"/>
                <a:gd name="connsiteY68" fmla="*/ 240395 h 3743325"/>
                <a:gd name="connsiteX69" fmla="*/ 2361265 w 2533650"/>
                <a:gd name="connsiteY69" fmla="*/ 156934 h 3743325"/>
                <a:gd name="connsiteX70" fmla="*/ 2310291 w 2533650"/>
                <a:gd name="connsiteY70" fmla="*/ 80032 h 3743325"/>
                <a:gd name="connsiteX71" fmla="*/ 2304083 w 2533650"/>
                <a:gd name="connsiteY71" fmla="*/ 78779 h 3743325"/>
                <a:gd name="connsiteX72" fmla="*/ 2304083 w 2533650"/>
                <a:gd name="connsiteY72" fmla="*/ 0 h 3743325"/>
                <a:gd name="connsiteX73" fmla="*/ 2533650 w 2533650"/>
                <a:gd name="connsiteY73" fmla="*/ 0 h 3743325"/>
                <a:gd name="connsiteX74" fmla="*/ 2533650 w 2533650"/>
                <a:gd name="connsiteY74" fmla="*/ 3743325 h 3743325"/>
                <a:gd name="connsiteX75" fmla="*/ 0 w 2533650"/>
                <a:gd name="connsiteY75" fmla="*/ 3743325 h 374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533650" h="3743325">
                  <a:moveTo>
                    <a:pt x="0" y="0"/>
                  </a:moveTo>
                  <a:lnTo>
                    <a:pt x="196867" y="0"/>
                  </a:lnTo>
                  <a:lnTo>
                    <a:pt x="196867" y="78785"/>
                  </a:lnTo>
                  <a:lnTo>
                    <a:pt x="190660" y="80038"/>
                  </a:lnTo>
                  <a:cubicBezTo>
                    <a:pt x="160705" y="92708"/>
                    <a:pt x="139686" y="122370"/>
                    <a:pt x="139686" y="156940"/>
                  </a:cubicBezTo>
                  <a:cubicBezTo>
                    <a:pt x="139686" y="203035"/>
                    <a:pt x="177053" y="240401"/>
                    <a:pt x="223147" y="240401"/>
                  </a:cubicBezTo>
                  <a:cubicBezTo>
                    <a:pt x="269241" y="240401"/>
                    <a:pt x="306608" y="203035"/>
                    <a:pt x="306608" y="156940"/>
                  </a:cubicBezTo>
                  <a:cubicBezTo>
                    <a:pt x="306608" y="122370"/>
                    <a:pt x="285589" y="92708"/>
                    <a:pt x="255634" y="80038"/>
                  </a:cubicBezTo>
                  <a:lnTo>
                    <a:pt x="249426" y="78785"/>
                  </a:lnTo>
                  <a:lnTo>
                    <a:pt x="249426" y="0"/>
                  </a:lnTo>
                  <a:lnTo>
                    <a:pt x="490389" y="0"/>
                  </a:lnTo>
                  <a:lnTo>
                    <a:pt x="490389" y="78784"/>
                  </a:lnTo>
                  <a:lnTo>
                    <a:pt x="484182" y="80037"/>
                  </a:lnTo>
                  <a:cubicBezTo>
                    <a:pt x="454227" y="92707"/>
                    <a:pt x="433208" y="122369"/>
                    <a:pt x="433208" y="156939"/>
                  </a:cubicBezTo>
                  <a:cubicBezTo>
                    <a:pt x="433208" y="203034"/>
                    <a:pt x="470575" y="240400"/>
                    <a:pt x="516669" y="240400"/>
                  </a:cubicBezTo>
                  <a:cubicBezTo>
                    <a:pt x="562763" y="240400"/>
                    <a:pt x="600130" y="203034"/>
                    <a:pt x="600130" y="156939"/>
                  </a:cubicBezTo>
                  <a:cubicBezTo>
                    <a:pt x="600130" y="122369"/>
                    <a:pt x="579111" y="92707"/>
                    <a:pt x="549156" y="80037"/>
                  </a:cubicBezTo>
                  <a:lnTo>
                    <a:pt x="542948" y="78784"/>
                  </a:lnTo>
                  <a:lnTo>
                    <a:pt x="542948" y="0"/>
                  </a:lnTo>
                  <a:lnTo>
                    <a:pt x="783913" y="0"/>
                  </a:lnTo>
                  <a:lnTo>
                    <a:pt x="783913" y="78784"/>
                  </a:lnTo>
                  <a:lnTo>
                    <a:pt x="777705" y="80037"/>
                  </a:lnTo>
                  <a:cubicBezTo>
                    <a:pt x="747750" y="92707"/>
                    <a:pt x="726731" y="122369"/>
                    <a:pt x="726731" y="156939"/>
                  </a:cubicBezTo>
                  <a:cubicBezTo>
                    <a:pt x="726731" y="203034"/>
                    <a:pt x="764098" y="240400"/>
                    <a:pt x="810192" y="240400"/>
                  </a:cubicBezTo>
                  <a:cubicBezTo>
                    <a:pt x="856287" y="240400"/>
                    <a:pt x="893653" y="203034"/>
                    <a:pt x="893653" y="156939"/>
                  </a:cubicBezTo>
                  <a:cubicBezTo>
                    <a:pt x="893653" y="122369"/>
                    <a:pt x="872635" y="92707"/>
                    <a:pt x="842679" y="80037"/>
                  </a:cubicBezTo>
                  <a:lnTo>
                    <a:pt x="836471" y="78784"/>
                  </a:lnTo>
                  <a:lnTo>
                    <a:pt x="836471" y="0"/>
                  </a:lnTo>
                  <a:lnTo>
                    <a:pt x="1077435" y="0"/>
                  </a:lnTo>
                  <a:lnTo>
                    <a:pt x="1077435" y="78783"/>
                  </a:lnTo>
                  <a:lnTo>
                    <a:pt x="1071227" y="80036"/>
                  </a:lnTo>
                  <a:cubicBezTo>
                    <a:pt x="1041272" y="92706"/>
                    <a:pt x="1020253" y="122368"/>
                    <a:pt x="1020253" y="156938"/>
                  </a:cubicBezTo>
                  <a:cubicBezTo>
                    <a:pt x="1020253" y="203033"/>
                    <a:pt x="1057620" y="240399"/>
                    <a:pt x="1103714" y="240399"/>
                  </a:cubicBezTo>
                  <a:cubicBezTo>
                    <a:pt x="1149809" y="240399"/>
                    <a:pt x="1187175" y="203033"/>
                    <a:pt x="1187175" y="156938"/>
                  </a:cubicBezTo>
                  <a:cubicBezTo>
                    <a:pt x="1187175" y="122368"/>
                    <a:pt x="1166157" y="92706"/>
                    <a:pt x="1136201" y="80036"/>
                  </a:cubicBezTo>
                  <a:lnTo>
                    <a:pt x="1129993" y="78783"/>
                  </a:lnTo>
                  <a:lnTo>
                    <a:pt x="1129993" y="0"/>
                  </a:lnTo>
                  <a:lnTo>
                    <a:pt x="1370958" y="0"/>
                  </a:lnTo>
                  <a:lnTo>
                    <a:pt x="1370958" y="78782"/>
                  </a:lnTo>
                  <a:lnTo>
                    <a:pt x="1364750" y="80035"/>
                  </a:lnTo>
                  <a:cubicBezTo>
                    <a:pt x="1334795" y="92705"/>
                    <a:pt x="1313776" y="122367"/>
                    <a:pt x="1313776" y="156937"/>
                  </a:cubicBezTo>
                  <a:cubicBezTo>
                    <a:pt x="1313776" y="203032"/>
                    <a:pt x="1351143" y="240398"/>
                    <a:pt x="1397237" y="240398"/>
                  </a:cubicBezTo>
                  <a:cubicBezTo>
                    <a:pt x="1443332" y="240398"/>
                    <a:pt x="1480698" y="203032"/>
                    <a:pt x="1480698" y="156937"/>
                  </a:cubicBezTo>
                  <a:cubicBezTo>
                    <a:pt x="1480698" y="122367"/>
                    <a:pt x="1459680" y="92705"/>
                    <a:pt x="1429724" y="80035"/>
                  </a:cubicBezTo>
                  <a:lnTo>
                    <a:pt x="1423516" y="78782"/>
                  </a:lnTo>
                  <a:lnTo>
                    <a:pt x="1423516" y="0"/>
                  </a:lnTo>
                  <a:lnTo>
                    <a:pt x="1664480" y="0"/>
                  </a:lnTo>
                  <a:lnTo>
                    <a:pt x="1664480" y="78781"/>
                  </a:lnTo>
                  <a:lnTo>
                    <a:pt x="1658272" y="80034"/>
                  </a:lnTo>
                  <a:cubicBezTo>
                    <a:pt x="1628317" y="92704"/>
                    <a:pt x="1607298" y="122366"/>
                    <a:pt x="1607298" y="156936"/>
                  </a:cubicBezTo>
                  <a:cubicBezTo>
                    <a:pt x="1607298" y="203031"/>
                    <a:pt x="1644665" y="240397"/>
                    <a:pt x="1690759" y="240397"/>
                  </a:cubicBezTo>
                  <a:cubicBezTo>
                    <a:pt x="1736854" y="240397"/>
                    <a:pt x="1774220" y="203031"/>
                    <a:pt x="1774220" y="156936"/>
                  </a:cubicBezTo>
                  <a:cubicBezTo>
                    <a:pt x="1774220" y="122366"/>
                    <a:pt x="1753202" y="92704"/>
                    <a:pt x="1723246" y="80034"/>
                  </a:cubicBezTo>
                  <a:lnTo>
                    <a:pt x="1717038" y="78781"/>
                  </a:lnTo>
                  <a:lnTo>
                    <a:pt x="1717038" y="0"/>
                  </a:lnTo>
                  <a:lnTo>
                    <a:pt x="1958002" y="0"/>
                  </a:lnTo>
                  <a:lnTo>
                    <a:pt x="1958002" y="78780"/>
                  </a:lnTo>
                  <a:lnTo>
                    <a:pt x="1951794" y="80033"/>
                  </a:lnTo>
                  <a:cubicBezTo>
                    <a:pt x="1921839" y="92703"/>
                    <a:pt x="1900820" y="122364"/>
                    <a:pt x="1900820" y="156935"/>
                  </a:cubicBezTo>
                  <a:cubicBezTo>
                    <a:pt x="1900820" y="203029"/>
                    <a:pt x="1938187" y="240396"/>
                    <a:pt x="1984281" y="240396"/>
                  </a:cubicBezTo>
                  <a:cubicBezTo>
                    <a:pt x="2030376" y="240396"/>
                    <a:pt x="2067742" y="203029"/>
                    <a:pt x="2067742" y="156935"/>
                  </a:cubicBezTo>
                  <a:cubicBezTo>
                    <a:pt x="2067742" y="122364"/>
                    <a:pt x="2046724" y="92703"/>
                    <a:pt x="2016768" y="80033"/>
                  </a:cubicBezTo>
                  <a:lnTo>
                    <a:pt x="2010560" y="78780"/>
                  </a:lnTo>
                  <a:lnTo>
                    <a:pt x="2010560" y="0"/>
                  </a:lnTo>
                  <a:lnTo>
                    <a:pt x="2251525" y="0"/>
                  </a:lnTo>
                  <a:lnTo>
                    <a:pt x="2251525" y="78779"/>
                  </a:lnTo>
                  <a:lnTo>
                    <a:pt x="2245317" y="80032"/>
                  </a:lnTo>
                  <a:cubicBezTo>
                    <a:pt x="2215362" y="92702"/>
                    <a:pt x="2194343" y="122363"/>
                    <a:pt x="2194343" y="156934"/>
                  </a:cubicBezTo>
                  <a:cubicBezTo>
                    <a:pt x="2194343" y="203028"/>
                    <a:pt x="2231710" y="240395"/>
                    <a:pt x="2277804" y="240395"/>
                  </a:cubicBezTo>
                  <a:cubicBezTo>
                    <a:pt x="2323899" y="240395"/>
                    <a:pt x="2361265" y="203028"/>
                    <a:pt x="2361265" y="156934"/>
                  </a:cubicBezTo>
                  <a:cubicBezTo>
                    <a:pt x="2361265" y="122363"/>
                    <a:pt x="2340247" y="92702"/>
                    <a:pt x="2310291" y="80032"/>
                  </a:cubicBezTo>
                  <a:lnTo>
                    <a:pt x="2304083" y="78779"/>
                  </a:lnTo>
                  <a:lnTo>
                    <a:pt x="2304083" y="0"/>
                  </a:lnTo>
                  <a:lnTo>
                    <a:pt x="2533650" y="0"/>
                  </a:lnTo>
                  <a:lnTo>
                    <a:pt x="2533650" y="3743325"/>
                  </a:lnTo>
                  <a:lnTo>
                    <a:pt x="0" y="3743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83552" y="2322470"/>
              <a:ext cx="192105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32473" y="232501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28385" y="232247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22392" y="231993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16399" y="231739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308501" y="231485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00603" y="231231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895999" y="2309770"/>
              <a:ext cx="241000" cy="4571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91395" y="2307230"/>
              <a:ext cx="225807" cy="48259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82535" y="5964830"/>
              <a:ext cx="2534667" cy="116205"/>
            </a:xfrm>
            <a:prstGeom prst="rect">
              <a:avLst/>
            </a:prstGeom>
            <a:solidFill>
              <a:srgbClr val="4B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15880" y="2484276"/>
            <a:ext cx="2689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 돋보기 기능 사용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95" y="1660395"/>
            <a:ext cx="2184361" cy="43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2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/>
          <p:cNvSpPr/>
          <p:nvPr/>
        </p:nvSpPr>
        <p:spPr>
          <a:xfrm>
            <a:off x="4410110" y="3953591"/>
            <a:ext cx="3650519" cy="659480"/>
          </a:xfrm>
          <a:prstGeom prst="roundRect">
            <a:avLst>
              <a:gd name="adj" fmla="val 50000"/>
            </a:avLst>
          </a:prstGeom>
          <a:gradFill>
            <a:gsLst>
              <a:gs pos="19000">
                <a:srgbClr val="E74C3C"/>
              </a:gs>
              <a:gs pos="100000">
                <a:srgbClr val="2185C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03956" y="3987113"/>
            <a:ext cx="136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4C3C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60%</a:t>
            </a:r>
            <a:endParaRPr lang="ko-KR" altLang="en-US" sz="36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74C3C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1501" y="3953591"/>
            <a:ext cx="136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40%</a:t>
            </a:r>
            <a:endParaRPr lang="ko-KR" altLang="en-US" sz="3600" baseline="-2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4410110" y="3204634"/>
            <a:ext cx="3435426" cy="584339"/>
            <a:chOff x="4821718" y="4025820"/>
            <a:chExt cx="3435426" cy="584339"/>
          </a:xfrm>
        </p:grpSpPr>
        <p:grpSp>
          <p:nvGrpSpPr>
            <p:cNvPr id="61" name="그룹 60"/>
            <p:cNvGrpSpPr/>
            <p:nvPr/>
          </p:nvGrpSpPr>
          <p:grpSpPr>
            <a:xfrm>
              <a:off x="4821718" y="4040428"/>
              <a:ext cx="578252" cy="553905"/>
              <a:chOff x="6873522" y="3961290"/>
              <a:chExt cx="578252" cy="553905"/>
            </a:xfrm>
          </p:grpSpPr>
          <p:sp>
            <p:nvSpPr>
              <p:cNvPr id="105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939338" y="4025820"/>
              <a:ext cx="607469" cy="584339"/>
              <a:chOff x="6860131" y="3097635"/>
              <a:chExt cx="607469" cy="584339"/>
            </a:xfrm>
          </p:grpSpPr>
          <p:sp>
            <p:nvSpPr>
              <p:cNvPr id="95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6860131" y="3097635"/>
                <a:ext cx="607469" cy="584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5"/>
              <p:cNvSpPr>
                <a:spLocks/>
              </p:cNvSpPr>
              <p:nvPr/>
            </p:nvSpPr>
            <p:spPr bwMode="auto">
              <a:xfrm>
                <a:off x="6911261" y="3112243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7295951" y="3124417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"/>
              <p:cNvSpPr>
                <a:spLocks/>
              </p:cNvSpPr>
              <p:nvPr/>
            </p:nvSpPr>
            <p:spPr bwMode="auto">
              <a:xfrm>
                <a:off x="6873522" y="3131721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>
                <a:off x="7001346" y="3310676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7242386" y="3315545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30"/>
              <p:cNvSpPr>
                <a:spLocks noChangeArrowheads="1"/>
              </p:cNvSpPr>
              <p:nvPr/>
            </p:nvSpPr>
            <p:spPr bwMode="auto">
              <a:xfrm>
                <a:off x="7034903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7258212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32"/>
              <p:cNvSpPr>
                <a:spLocks/>
              </p:cNvSpPr>
              <p:nvPr/>
            </p:nvSpPr>
            <p:spPr bwMode="auto">
              <a:xfrm>
                <a:off x="7086562" y="3421943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Oval 33"/>
              <p:cNvSpPr>
                <a:spLocks noChangeArrowheads="1"/>
              </p:cNvSpPr>
              <p:nvPr/>
            </p:nvSpPr>
            <p:spPr bwMode="auto">
              <a:xfrm>
                <a:off x="7140127" y="3406848"/>
                <a:ext cx="49912" cy="499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649675" y="4025820"/>
              <a:ext cx="607469" cy="584339"/>
              <a:chOff x="6860131" y="3097635"/>
              <a:chExt cx="607469" cy="584339"/>
            </a:xfrm>
          </p:grpSpPr>
          <p:sp>
            <p:nvSpPr>
              <p:cNvPr id="85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6860131" y="3097635"/>
                <a:ext cx="607469" cy="584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6911261" y="3112243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"/>
              <p:cNvSpPr>
                <a:spLocks/>
              </p:cNvSpPr>
              <p:nvPr/>
            </p:nvSpPr>
            <p:spPr bwMode="auto">
              <a:xfrm>
                <a:off x="7295951" y="3124417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"/>
              <p:cNvSpPr>
                <a:spLocks/>
              </p:cNvSpPr>
              <p:nvPr/>
            </p:nvSpPr>
            <p:spPr bwMode="auto">
              <a:xfrm>
                <a:off x="6873522" y="3131721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Line 28"/>
              <p:cNvSpPr>
                <a:spLocks noChangeShapeType="1"/>
              </p:cNvSpPr>
              <p:nvPr/>
            </p:nvSpPr>
            <p:spPr bwMode="auto">
              <a:xfrm>
                <a:off x="7001346" y="3310676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>
                <a:off x="7242386" y="3315545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Oval 30"/>
              <p:cNvSpPr>
                <a:spLocks noChangeArrowheads="1"/>
              </p:cNvSpPr>
              <p:nvPr/>
            </p:nvSpPr>
            <p:spPr bwMode="auto">
              <a:xfrm>
                <a:off x="7034903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7258212" y="3364240"/>
                <a:ext cx="38956" cy="40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7086562" y="3421943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auto">
              <a:xfrm>
                <a:off x="7140127" y="3406848"/>
                <a:ext cx="49912" cy="499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37998" y="4040428"/>
              <a:ext cx="578252" cy="553905"/>
              <a:chOff x="6873522" y="3961290"/>
              <a:chExt cx="578252" cy="553905"/>
            </a:xfrm>
          </p:grpSpPr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246658" y="4040428"/>
              <a:ext cx="578252" cy="553905"/>
              <a:chOff x="6873522" y="3961290"/>
              <a:chExt cx="578252" cy="553905"/>
            </a:xfrm>
          </p:grpSpPr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6911261" y="3961290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6"/>
              <p:cNvSpPr>
                <a:spLocks/>
              </p:cNvSpPr>
              <p:nvPr/>
            </p:nvSpPr>
            <p:spPr bwMode="auto">
              <a:xfrm>
                <a:off x="7295951" y="3973464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873522" y="3980768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Line 28"/>
              <p:cNvSpPr>
                <a:spLocks noChangeShapeType="1"/>
              </p:cNvSpPr>
              <p:nvPr/>
            </p:nvSpPr>
            <p:spPr bwMode="auto">
              <a:xfrm>
                <a:off x="7001346" y="4159723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Line 29"/>
              <p:cNvSpPr>
                <a:spLocks noChangeShapeType="1"/>
              </p:cNvSpPr>
              <p:nvPr/>
            </p:nvSpPr>
            <p:spPr bwMode="auto">
              <a:xfrm>
                <a:off x="7242386" y="4164592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E74C3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7034903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Oval 31"/>
              <p:cNvSpPr>
                <a:spLocks noChangeArrowheads="1"/>
              </p:cNvSpPr>
              <p:nvPr/>
            </p:nvSpPr>
            <p:spPr bwMode="auto">
              <a:xfrm>
                <a:off x="7258212" y="4213287"/>
                <a:ext cx="38956" cy="40174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7086562" y="4270990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E74C3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33"/>
              <p:cNvSpPr>
                <a:spLocks noChangeArrowheads="1"/>
              </p:cNvSpPr>
              <p:nvPr/>
            </p:nvSpPr>
            <p:spPr bwMode="auto">
              <a:xfrm>
                <a:off x="7140127" y="4255895"/>
                <a:ext cx="49912" cy="49913"/>
              </a:xfrm>
              <a:prstGeom prst="ellipse">
                <a:avLst/>
              </a:prstGeom>
              <a:solidFill>
                <a:srgbClr val="E74C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4362039" y="4823668"/>
            <a:ext cx="3426365" cy="584339"/>
            <a:chOff x="2376002" y="4149041"/>
            <a:chExt cx="3426365" cy="584339"/>
          </a:xfrm>
        </p:grpSpPr>
        <p:grpSp>
          <p:nvGrpSpPr>
            <p:cNvPr id="115" name="그룹 114"/>
            <p:cNvGrpSpPr/>
            <p:nvPr/>
          </p:nvGrpSpPr>
          <p:grpSpPr>
            <a:xfrm>
              <a:off x="4515455" y="4169127"/>
              <a:ext cx="578252" cy="553905"/>
              <a:chOff x="6873522" y="3158857"/>
              <a:chExt cx="578252" cy="553905"/>
            </a:xfrm>
          </p:grpSpPr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6911261" y="3158857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6"/>
              <p:cNvSpPr>
                <a:spLocks/>
              </p:cNvSpPr>
              <p:nvPr/>
            </p:nvSpPr>
            <p:spPr bwMode="auto">
              <a:xfrm>
                <a:off x="7295951" y="3171031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6873522" y="3178335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Line 28"/>
              <p:cNvSpPr>
                <a:spLocks noChangeShapeType="1"/>
              </p:cNvSpPr>
              <p:nvPr/>
            </p:nvSpPr>
            <p:spPr bwMode="auto">
              <a:xfrm>
                <a:off x="7001346" y="3357290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Line 29"/>
              <p:cNvSpPr>
                <a:spLocks noChangeShapeType="1"/>
              </p:cNvSpPr>
              <p:nvPr/>
            </p:nvSpPr>
            <p:spPr bwMode="auto">
              <a:xfrm>
                <a:off x="7242386" y="3362159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Oval 30"/>
              <p:cNvSpPr>
                <a:spLocks noChangeArrowheads="1"/>
              </p:cNvSpPr>
              <p:nvPr/>
            </p:nvSpPr>
            <p:spPr bwMode="auto">
              <a:xfrm>
                <a:off x="7034903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Oval 31"/>
              <p:cNvSpPr>
                <a:spLocks noChangeArrowheads="1"/>
              </p:cNvSpPr>
              <p:nvPr/>
            </p:nvSpPr>
            <p:spPr bwMode="auto">
              <a:xfrm>
                <a:off x="7258212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2"/>
              <p:cNvSpPr>
                <a:spLocks/>
              </p:cNvSpPr>
              <p:nvPr/>
            </p:nvSpPr>
            <p:spPr bwMode="auto">
              <a:xfrm>
                <a:off x="7086562" y="3468557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Oval 33"/>
              <p:cNvSpPr>
                <a:spLocks noChangeArrowheads="1"/>
              </p:cNvSpPr>
              <p:nvPr/>
            </p:nvSpPr>
            <p:spPr bwMode="auto">
              <a:xfrm>
                <a:off x="7140127" y="3453462"/>
                <a:ext cx="49912" cy="4991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2376002" y="4149041"/>
              <a:ext cx="2028143" cy="584339"/>
              <a:chOff x="5922738" y="4154519"/>
              <a:chExt cx="2028143" cy="584339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5922738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5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7" name="그룹 116"/>
              <p:cNvGrpSpPr/>
              <p:nvPr/>
            </p:nvGrpSpPr>
            <p:grpSpPr>
              <a:xfrm>
                <a:off x="6633075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4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7343412" y="4154519"/>
                <a:ext cx="607469" cy="584339"/>
                <a:chOff x="6860131" y="3097635"/>
                <a:chExt cx="607469" cy="584339"/>
              </a:xfrm>
            </p:grpSpPr>
            <p:sp>
              <p:nvSpPr>
                <p:cNvPr id="130" name="AutoShape 2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60131" y="3097635"/>
                  <a:ext cx="607469" cy="584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1" name="Freeform 25"/>
                <p:cNvSpPr>
                  <a:spLocks/>
                </p:cNvSpPr>
                <p:nvPr/>
              </p:nvSpPr>
              <p:spPr bwMode="auto">
                <a:xfrm>
                  <a:off x="6911261" y="3112243"/>
                  <a:ext cx="133911" cy="124172"/>
                </a:xfrm>
                <a:custGeom>
                  <a:avLst/>
                  <a:gdLst>
                    <a:gd name="T0" fmla="*/ 19 w 112"/>
                    <a:gd name="T1" fmla="*/ 103 h 103"/>
                    <a:gd name="T2" fmla="*/ 0 w 112"/>
                    <a:gd name="T3" fmla="*/ 59 h 103"/>
                    <a:gd name="T4" fmla="*/ 59 w 112"/>
                    <a:gd name="T5" fmla="*/ 0 h 103"/>
                    <a:gd name="T6" fmla="*/ 112 w 112"/>
                    <a:gd name="T7" fmla="*/ 3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03">
                      <a:moveTo>
                        <a:pt x="19" y="103"/>
                      </a:moveTo>
                      <a:cubicBezTo>
                        <a:pt x="7" y="92"/>
                        <a:pt x="0" y="77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ubicBezTo>
                        <a:pt x="82" y="0"/>
                        <a:pt x="103" y="14"/>
                        <a:pt x="112" y="3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Freeform 26"/>
                <p:cNvSpPr>
                  <a:spLocks/>
                </p:cNvSpPr>
                <p:nvPr/>
              </p:nvSpPr>
              <p:spPr bwMode="auto">
                <a:xfrm>
                  <a:off x="7295951" y="3124417"/>
                  <a:ext cx="133911" cy="125390"/>
                </a:xfrm>
                <a:custGeom>
                  <a:avLst/>
                  <a:gdLst>
                    <a:gd name="T0" fmla="*/ 0 w 111"/>
                    <a:gd name="T1" fmla="*/ 31 h 105"/>
                    <a:gd name="T2" fmla="*/ 52 w 111"/>
                    <a:gd name="T3" fmla="*/ 0 h 105"/>
                    <a:gd name="T4" fmla="*/ 111 w 111"/>
                    <a:gd name="T5" fmla="*/ 59 h 105"/>
                    <a:gd name="T6" fmla="*/ 89 w 111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05">
                      <a:moveTo>
                        <a:pt x="0" y="31"/>
                      </a:moveTo>
                      <a:cubicBezTo>
                        <a:pt x="10" y="12"/>
                        <a:pt x="29" y="0"/>
                        <a:pt x="52" y="0"/>
                      </a:cubicBezTo>
                      <a:cubicBezTo>
                        <a:pt x="85" y="0"/>
                        <a:pt x="111" y="26"/>
                        <a:pt x="111" y="59"/>
                      </a:cubicBezTo>
                      <a:cubicBezTo>
                        <a:pt x="111" y="77"/>
                        <a:pt x="102" y="94"/>
                        <a:pt x="89" y="105"/>
                      </a:cubicBezTo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3" name="Freeform 27"/>
                <p:cNvSpPr>
                  <a:spLocks/>
                </p:cNvSpPr>
                <p:nvPr/>
              </p:nvSpPr>
              <p:spPr bwMode="auto">
                <a:xfrm>
                  <a:off x="6873522" y="3131721"/>
                  <a:ext cx="578252" cy="534427"/>
                </a:xfrm>
                <a:custGeom>
                  <a:avLst/>
                  <a:gdLst>
                    <a:gd name="T0" fmla="*/ 480 w 480"/>
                    <a:gd name="T1" fmla="*/ 223 h 445"/>
                    <a:gd name="T2" fmla="*/ 240 w 480"/>
                    <a:gd name="T3" fmla="*/ 445 h 445"/>
                    <a:gd name="T4" fmla="*/ 34 w 480"/>
                    <a:gd name="T5" fmla="*/ 336 h 445"/>
                    <a:gd name="T6" fmla="*/ 0 w 480"/>
                    <a:gd name="T7" fmla="*/ 223 h 445"/>
                    <a:gd name="T8" fmla="*/ 240 w 480"/>
                    <a:gd name="T9" fmla="*/ 0 h 445"/>
                    <a:gd name="T10" fmla="*/ 480 w 480"/>
                    <a:gd name="T11" fmla="*/ 223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445">
                      <a:moveTo>
                        <a:pt x="480" y="223"/>
                      </a:moveTo>
                      <a:cubicBezTo>
                        <a:pt x="480" y="345"/>
                        <a:pt x="373" y="445"/>
                        <a:pt x="240" y="445"/>
                      </a:cubicBezTo>
                      <a:cubicBezTo>
                        <a:pt x="153" y="445"/>
                        <a:pt x="76" y="401"/>
                        <a:pt x="34" y="336"/>
                      </a:cubicBezTo>
                      <a:cubicBezTo>
                        <a:pt x="13" y="303"/>
                        <a:pt x="0" y="264"/>
                        <a:pt x="0" y="223"/>
                      </a:cubicBezTo>
                      <a:cubicBezTo>
                        <a:pt x="0" y="100"/>
                        <a:pt x="108" y="0"/>
                        <a:pt x="240" y="0"/>
                      </a:cubicBezTo>
                      <a:cubicBezTo>
                        <a:pt x="373" y="0"/>
                        <a:pt x="480" y="100"/>
                        <a:pt x="480" y="22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28"/>
                <p:cNvSpPr>
                  <a:spLocks noChangeShapeType="1"/>
                </p:cNvSpPr>
                <p:nvPr/>
              </p:nvSpPr>
              <p:spPr bwMode="auto">
                <a:xfrm>
                  <a:off x="7001346" y="3310676"/>
                  <a:ext cx="96172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5" name="Line 29"/>
                <p:cNvSpPr>
                  <a:spLocks noChangeShapeType="1"/>
                </p:cNvSpPr>
                <p:nvPr/>
              </p:nvSpPr>
              <p:spPr bwMode="auto">
                <a:xfrm>
                  <a:off x="7242386" y="3315545"/>
                  <a:ext cx="94955" cy="0"/>
                </a:xfrm>
                <a:prstGeom prst="line">
                  <a:avLst/>
                </a:prstGeom>
                <a:noFill/>
                <a:ln w="28575" cap="rnd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6" name="Oval 30"/>
                <p:cNvSpPr>
                  <a:spLocks noChangeArrowheads="1"/>
                </p:cNvSpPr>
                <p:nvPr/>
              </p:nvSpPr>
              <p:spPr bwMode="auto">
                <a:xfrm>
                  <a:off x="7034903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Oval 31"/>
                <p:cNvSpPr>
                  <a:spLocks noChangeArrowheads="1"/>
                </p:cNvSpPr>
                <p:nvPr/>
              </p:nvSpPr>
              <p:spPr bwMode="auto">
                <a:xfrm>
                  <a:off x="7258212" y="3364240"/>
                  <a:ext cx="38956" cy="401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8" name="Freeform 32"/>
                <p:cNvSpPr>
                  <a:spLocks/>
                </p:cNvSpPr>
                <p:nvPr/>
              </p:nvSpPr>
              <p:spPr bwMode="auto">
                <a:xfrm>
                  <a:off x="7086562" y="3421943"/>
                  <a:ext cx="157041" cy="80347"/>
                </a:xfrm>
                <a:custGeom>
                  <a:avLst/>
                  <a:gdLst>
                    <a:gd name="T0" fmla="*/ 96 w 130"/>
                    <a:gd name="T1" fmla="*/ 0 h 67"/>
                    <a:gd name="T2" fmla="*/ 65 w 130"/>
                    <a:gd name="T3" fmla="*/ 20 h 67"/>
                    <a:gd name="T4" fmla="*/ 34 w 130"/>
                    <a:gd name="T5" fmla="*/ 0 h 67"/>
                    <a:gd name="T6" fmla="*/ 0 w 130"/>
                    <a:gd name="T7" fmla="*/ 34 h 67"/>
                    <a:gd name="T8" fmla="*/ 34 w 130"/>
                    <a:gd name="T9" fmla="*/ 67 h 67"/>
                    <a:gd name="T10" fmla="*/ 65 w 130"/>
                    <a:gd name="T11" fmla="*/ 47 h 67"/>
                    <a:gd name="T12" fmla="*/ 96 w 130"/>
                    <a:gd name="T13" fmla="*/ 67 h 67"/>
                    <a:gd name="T14" fmla="*/ 130 w 130"/>
                    <a:gd name="T15" fmla="*/ 34 h 67"/>
                    <a:gd name="T16" fmla="*/ 96 w 130"/>
                    <a:gd name="T17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67">
                      <a:moveTo>
                        <a:pt x="96" y="0"/>
                      </a:moveTo>
                      <a:cubicBezTo>
                        <a:pt x="82" y="0"/>
                        <a:pt x="70" y="8"/>
                        <a:pt x="65" y="20"/>
                      </a:cubicBezTo>
                      <a:cubicBezTo>
                        <a:pt x="60" y="8"/>
                        <a:pt x="48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7"/>
                        <a:pt x="34" y="67"/>
                      </a:cubicBezTo>
                      <a:cubicBezTo>
                        <a:pt x="48" y="67"/>
                        <a:pt x="60" y="59"/>
                        <a:pt x="65" y="47"/>
                      </a:cubicBezTo>
                      <a:cubicBezTo>
                        <a:pt x="70" y="59"/>
                        <a:pt x="82" y="67"/>
                        <a:pt x="96" y="67"/>
                      </a:cubicBezTo>
                      <a:cubicBezTo>
                        <a:pt x="115" y="67"/>
                        <a:pt x="130" y="52"/>
                        <a:pt x="130" y="34"/>
                      </a:cubicBezTo>
                      <a:cubicBezTo>
                        <a:pt x="130" y="15"/>
                        <a:pt x="115" y="0"/>
                        <a:pt x="96" y="0"/>
                      </a:cubicBezTo>
                      <a:close/>
                    </a:path>
                  </a:pathLst>
                </a:custGeom>
                <a:noFill/>
                <a:ln w="2540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Oval 33"/>
                <p:cNvSpPr>
                  <a:spLocks noChangeArrowheads="1"/>
                </p:cNvSpPr>
                <p:nvPr/>
              </p:nvSpPr>
              <p:spPr bwMode="auto">
                <a:xfrm>
                  <a:off x="7140127" y="3406848"/>
                  <a:ext cx="49912" cy="49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9" name="그룹 118"/>
            <p:cNvGrpSpPr/>
            <p:nvPr/>
          </p:nvGrpSpPr>
          <p:grpSpPr>
            <a:xfrm>
              <a:off x="5224115" y="4169127"/>
              <a:ext cx="578252" cy="553905"/>
              <a:chOff x="6873522" y="3158857"/>
              <a:chExt cx="578252" cy="553905"/>
            </a:xfrm>
          </p:grpSpPr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6911261" y="3158857"/>
                <a:ext cx="133911" cy="124172"/>
              </a:xfrm>
              <a:custGeom>
                <a:avLst/>
                <a:gdLst>
                  <a:gd name="T0" fmla="*/ 19 w 112"/>
                  <a:gd name="T1" fmla="*/ 103 h 103"/>
                  <a:gd name="T2" fmla="*/ 0 w 112"/>
                  <a:gd name="T3" fmla="*/ 59 h 103"/>
                  <a:gd name="T4" fmla="*/ 59 w 112"/>
                  <a:gd name="T5" fmla="*/ 0 h 103"/>
                  <a:gd name="T6" fmla="*/ 112 w 112"/>
                  <a:gd name="T7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19" y="103"/>
                    </a:moveTo>
                    <a:cubicBezTo>
                      <a:pt x="7" y="92"/>
                      <a:pt x="0" y="77"/>
                      <a:pt x="0" y="59"/>
                    </a:cubicBezTo>
                    <a:cubicBezTo>
                      <a:pt x="0" y="27"/>
                      <a:pt x="26" y="0"/>
                      <a:pt x="59" y="0"/>
                    </a:cubicBezTo>
                    <a:cubicBezTo>
                      <a:pt x="82" y="0"/>
                      <a:pt x="103" y="14"/>
                      <a:pt x="112" y="3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7295951" y="3171031"/>
                <a:ext cx="133911" cy="125390"/>
              </a:xfrm>
              <a:custGeom>
                <a:avLst/>
                <a:gdLst>
                  <a:gd name="T0" fmla="*/ 0 w 111"/>
                  <a:gd name="T1" fmla="*/ 31 h 105"/>
                  <a:gd name="T2" fmla="*/ 52 w 111"/>
                  <a:gd name="T3" fmla="*/ 0 h 105"/>
                  <a:gd name="T4" fmla="*/ 111 w 111"/>
                  <a:gd name="T5" fmla="*/ 59 h 105"/>
                  <a:gd name="T6" fmla="*/ 89 w 111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05">
                    <a:moveTo>
                      <a:pt x="0" y="31"/>
                    </a:moveTo>
                    <a:cubicBezTo>
                      <a:pt x="10" y="12"/>
                      <a:pt x="29" y="0"/>
                      <a:pt x="52" y="0"/>
                    </a:cubicBezTo>
                    <a:cubicBezTo>
                      <a:pt x="85" y="0"/>
                      <a:pt x="111" y="26"/>
                      <a:pt x="111" y="59"/>
                    </a:cubicBezTo>
                    <a:cubicBezTo>
                      <a:pt x="111" y="77"/>
                      <a:pt x="102" y="94"/>
                      <a:pt x="89" y="105"/>
                    </a:cubicBezTo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6873522" y="3178335"/>
                <a:ext cx="578252" cy="534427"/>
              </a:xfrm>
              <a:custGeom>
                <a:avLst/>
                <a:gdLst>
                  <a:gd name="T0" fmla="*/ 480 w 480"/>
                  <a:gd name="T1" fmla="*/ 223 h 445"/>
                  <a:gd name="T2" fmla="*/ 240 w 480"/>
                  <a:gd name="T3" fmla="*/ 445 h 445"/>
                  <a:gd name="T4" fmla="*/ 34 w 480"/>
                  <a:gd name="T5" fmla="*/ 336 h 445"/>
                  <a:gd name="T6" fmla="*/ 0 w 480"/>
                  <a:gd name="T7" fmla="*/ 223 h 445"/>
                  <a:gd name="T8" fmla="*/ 240 w 480"/>
                  <a:gd name="T9" fmla="*/ 0 h 445"/>
                  <a:gd name="T10" fmla="*/ 480 w 480"/>
                  <a:gd name="T11" fmla="*/ 223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445">
                    <a:moveTo>
                      <a:pt x="480" y="223"/>
                    </a:moveTo>
                    <a:cubicBezTo>
                      <a:pt x="480" y="345"/>
                      <a:pt x="373" y="445"/>
                      <a:pt x="240" y="445"/>
                    </a:cubicBezTo>
                    <a:cubicBezTo>
                      <a:pt x="153" y="445"/>
                      <a:pt x="76" y="401"/>
                      <a:pt x="34" y="336"/>
                    </a:cubicBezTo>
                    <a:cubicBezTo>
                      <a:pt x="13" y="303"/>
                      <a:pt x="0" y="264"/>
                      <a:pt x="0" y="223"/>
                    </a:cubicBezTo>
                    <a:cubicBezTo>
                      <a:pt x="0" y="100"/>
                      <a:pt x="108" y="0"/>
                      <a:pt x="240" y="0"/>
                    </a:cubicBezTo>
                    <a:cubicBezTo>
                      <a:pt x="373" y="0"/>
                      <a:pt x="480" y="100"/>
                      <a:pt x="480" y="22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28"/>
              <p:cNvSpPr>
                <a:spLocks noChangeShapeType="1"/>
              </p:cNvSpPr>
              <p:nvPr/>
            </p:nvSpPr>
            <p:spPr bwMode="auto">
              <a:xfrm>
                <a:off x="7001346" y="3357290"/>
                <a:ext cx="96172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Line 29"/>
              <p:cNvSpPr>
                <a:spLocks noChangeShapeType="1"/>
              </p:cNvSpPr>
              <p:nvPr/>
            </p:nvSpPr>
            <p:spPr bwMode="auto">
              <a:xfrm>
                <a:off x="7242386" y="3362159"/>
                <a:ext cx="94955" cy="0"/>
              </a:xfrm>
              <a:prstGeom prst="line">
                <a:avLst/>
              </a:prstGeom>
              <a:noFill/>
              <a:ln w="28575" cap="rnd">
                <a:solidFill>
                  <a:srgbClr val="2185C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Oval 30"/>
              <p:cNvSpPr>
                <a:spLocks noChangeArrowheads="1"/>
              </p:cNvSpPr>
              <p:nvPr/>
            </p:nvSpPr>
            <p:spPr bwMode="auto">
              <a:xfrm>
                <a:off x="7034903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Oval 31"/>
              <p:cNvSpPr>
                <a:spLocks noChangeArrowheads="1"/>
              </p:cNvSpPr>
              <p:nvPr/>
            </p:nvSpPr>
            <p:spPr bwMode="auto">
              <a:xfrm>
                <a:off x="7258212" y="3410854"/>
                <a:ext cx="38956" cy="4017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7086562" y="3468557"/>
                <a:ext cx="157041" cy="80347"/>
              </a:xfrm>
              <a:custGeom>
                <a:avLst/>
                <a:gdLst>
                  <a:gd name="T0" fmla="*/ 96 w 130"/>
                  <a:gd name="T1" fmla="*/ 0 h 67"/>
                  <a:gd name="T2" fmla="*/ 65 w 130"/>
                  <a:gd name="T3" fmla="*/ 20 h 67"/>
                  <a:gd name="T4" fmla="*/ 34 w 130"/>
                  <a:gd name="T5" fmla="*/ 0 h 67"/>
                  <a:gd name="T6" fmla="*/ 0 w 130"/>
                  <a:gd name="T7" fmla="*/ 34 h 67"/>
                  <a:gd name="T8" fmla="*/ 34 w 130"/>
                  <a:gd name="T9" fmla="*/ 67 h 67"/>
                  <a:gd name="T10" fmla="*/ 65 w 130"/>
                  <a:gd name="T11" fmla="*/ 47 h 67"/>
                  <a:gd name="T12" fmla="*/ 96 w 130"/>
                  <a:gd name="T13" fmla="*/ 67 h 67"/>
                  <a:gd name="T14" fmla="*/ 130 w 130"/>
                  <a:gd name="T15" fmla="*/ 34 h 67"/>
                  <a:gd name="T16" fmla="*/ 96 w 130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67">
                    <a:moveTo>
                      <a:pt x="96" y="0"/>
                    </a:moveTo>
                    <a:cubicBezTo>
                      <a:pt x="82" y="0"/>
                      <a:pt x="70" y="8"/>
                      <a:pt x="65" y="20"/>
                    </a:cubicBezTo>
                    <a:cubicBezTo>
                      <a:pt x="60" y="8"/>
                      <a:pt x="48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48" y="67"/>
                      <a:pt x="60" y="59"/>
                      <a:pt x="65" y="47"/>
                    </a:cubicBezTo>
                    <a:cubicBezTo>
                      <a:pt x="70" y="59"/>
                      <a:pt x="82" y="67"/>
                      <a:pt x="96" y="67"/>
                    </a:cubicBezTo>
                    <a:cubicBezTo>
                      <a:pt x="115" y="67"/>
                      <a:pt x="130" y="52"/>
                      <a:pt x="130" y="34"/>
                    </a:cubicBezTo>
                    <a:cubicBezTo>
                      <a:pt x="130" y="15"/>
                      <a:pt x="115" y="0"/>
                      <a:pt x="9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2185C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Oval 33"/>
              <p:cNvSpPr>
                <a:spLocks noChangeArrowheads="1"/>
              </p:cNvSpPr>
              <p:nvPr/>
            </p:nvSpPr>
            <p:spPr bwMode="auto">
              <a:xfrm>
                <a:off x="7140127" y="3453462"/>
                <a:ext cx="49912" cy="4991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2185C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5" name="사각형: 둥근 모서리 174"/>
          <p:cNvSpPr/>
          <p:nvPr/>
        </p:nvSpPr>
        <p:spPr>
          <a:xfrm>
            <a:off x="4758125" y="2375229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69582" y="1143659"/>
            <a:ext cx="1299747" cy="1299747"/>
          </a:xfrm>
          <a:prstGeom prst="ellipse">
            <a:avLst/>
          </a:prstGeom>
          <a:solidFill>
            <a:srgbClr val="E9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15" y="1302119"/>
            <a:ext cx="828799" cy="1056556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310953" y="2439012"/>
            <a:ext cx="21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제목을 입력하세요</a:t>
            </a:r>
          </a:p>
        </p:txBody>
      </p:sp>
      <p:sp>
        <p:nvSpPr>
          <p:cNvPr id="180" name="타원 179"/>
          <p:cNvSpPr/>
          <p:nvPr/>
        </p:nvSpPr>
        <p:spPr>
          <a:xfrm>
            <a:off x="4981088" y="258342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7254896" y="2583426"/>
            <a:ext cx="79248" cy="79248"/>
          </a:xfrm>
          <a:prstGeom prst="ellipse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2" name="그림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27740">
            <a:off x="5371886" y="1644489"/>
            <a:ext cx="201537" cy="18665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28331">
            <a:off x="6640689" y="1560032"/>
            <a:ext cx="201537" cy="186657"/>
          </a:xfrm>
          <a:prstGeom prst="rect">
            <a:avLst/>
          </a:prstGeom>
        </p:spPr>
      </p:pic>
      <p:sp>
        <p:nvSpPr>
          <p:cNvPr id="184" name="직사각형 183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5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" y="1756029"/>
            <a:ext cx="5224490" cy="4169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5255" y="1756029"/>
            <a:ext cx="268911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Retrofit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사용하여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NaverAPI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연결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" y="1534302"/>
            <a:ext cx="5339788" cy="4987918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75254" y="1756029"/>
            <a:ext cx="52041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Retrofit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클래스를 사용하여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NaverAPI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로부터 데이터 추출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resCode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=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NaverAPI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로부터 오는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code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정상일 경우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DTO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List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형식으로 데이터 전달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RecyclerView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통해 데이터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Layout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전달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1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" y="1534302"/>
            <a:ext cx="5574726" cy="4678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5254" y="1756029"/>
            <a:ext cx="520412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Layout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TextView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ImageView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호출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형식별로 저장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7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사각형 536"/>
          <p:cNvSpPr/>
          <p:nvPr/>
        </p:nvSpPr>
        <p:spPr>
          <a:xfrm>
            <a:off x="0" y="6573520"/>
            <a:ext cx="12192000" cy="284480"/>
          </a:xfrm>
          <a:prstGeom prst="rect">
            <a:avLst/>
          </a:prstGeom>
          <a:solidFill>
            <a:srgbClr val="248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38" name="그림 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34" y="-272531"/>
            <a:ext cx="12954978" cy="963153"/>
          </a:xfrm>
          <a:prstGeom prst="rect">
            <a:avLst/>
          </a:prstGeom>
        </p:spPr>
      </p:pic>
      <p:sp>
        <p:nvSpPr>
          <p:cNvPr id="113" name="사각형: 둥근 모서리 162"/>
          <p:cNvSpPr/>
          <p:nvPr/>
        </p:nvSpPr>
        <p:spPr>
          <a:xfrm>
            <a:off x="653606" y="975504"/>
            <a:ext cx="2743607" cy="495643"/>
          </a:xfrm>
          <a:prstGeom prst="roundRect">
            <a:avLst>
              <a:gd name="adj" fmla="val 50000"/>
            </a:avLst>
          </a:prstGeom>
          <a:solidFill>
            <a:srgbClr val="B8D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78488" y="1038659"/>
            <a:ext cx="22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185C5"/>
                </a:solidFill>
                <a:latin typeface="Rix포스터 R" panose="02000503000000000000" pitchFamily="2" charset="-127"/>
                <a:ea typeface="Rix포스터 R" panose="02000503000000000000" pitchFamily="2" charset="-127"/>
              </a:rPr>
              <a:t>코드 리뷰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185C5"/>
              </a:solidFill>
              <a:latin typeface="Rix포스터 R" panose="02000503000000000000" pitchFamily="2" charset="-127"/>
              <a:ea typeface="Rix포스터 R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6" y="1682267"/>
            <a:ext cx="5804964" cy="4501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4019" y="1756029"/>
            <a:ext cx="520412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각각 선언한 변수에 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NaverAPI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통해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DTO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담긴 값들을 대입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8DCF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170</Words>
  <Application>Microsoft Office PowerPoint</Application>
  <PresentationFormat>와이드스크린</PresentationFormat>
  <Paragraphs>57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한나는 열한살</vt:lpstr>
      <vt:lpstr>Rix포스터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다원</dc:creator>
  <cp:lastModifiedBy>user</cp:lastModifiedBy>
  <cp:revision>37</cp:revision>
  <dcterms:created xsi:type="dcterms:W3CDTF">2016-11-29T15:59:37Z</dcterms:created>
  <dcterms:modified xsi:type="dcterms:W3CDTF">2021-08-14T08:13:40Z</dcterms:modified>
</cp:coreProperties>
</file>