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7" r:id="rId12"/>
    <p:sldId id="272" r:id="rId13"/>
    <p:sldId id="273" r:id="rId14"/>
    <p:sldId id="269" r:id="rId15"/>
    <p:sldId id="270" r:id="rId16"/>
    <p:sldId id="271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3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6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7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1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F99C-69F3-49D6-AFE1-8999A6FF1B8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648A-DFD7-459E-AE7A-64BC4B531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9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77307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OneDay_POS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Code Review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 경 헌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395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page(posRouter.js, </a:t>
            </a:r>
            <a:r>
              <a:rPr lang="en-US" altLang="ko-KR" dirty="0" err="1" smtClean="0"/>
              <a:t>order_view.pug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4868"/>
            <a:ext cx="5309290" cy="935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5032"/>
            <a:ext cx="3671317" cy="3711661"/>
          </a:xfrm>
          <a:prstGeom prst="rect">
            <a:avLst/>
          </a:prstGeom>
        </p:spPr>
      </p:pic>
      <p:sp>
        <p:nvSpPr>
          <p:cNvPr id="10" name="내용 개체 틀 4"/>
          <p:cNvSpPr>
            <a:spLocks noGrp="1"/>
          </p:cNvSpPr>
          <p:nvPr>
            <p:ph sz="half" idx="2"/>
          </p:nvPr>
        </p:nvSpPr>
        <p:spPr>
          <a:xfrm>
            <a:off x="6849374" y="1825625"/>
            <a:ext cx="4504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table_id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에 담겨오면 해당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를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p_name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을 오름차순으로 정렬하여 </a:t>
            </a:r>
            <a:r>
              <a:rPr lang="en-US" altLang="ko-KR" sz="1800" dirty="0" smtClean="0"/>
              <a:t>MENU</a:t>
            </a:r>
            <a:r>
              <a:rPr lang="ko-KR" altLang="en-US" sz="1800" dirty="0" smtClean="0"/>
              <a:t>에 담아 </a:t>
            </a:r>
            <a:r>
              <a:rPr lang="en-US" altLang="ko-KR" sz="1800" dirty="0" err="1" smtClean="0"/>
              <a:t>table_id</a:t>
            </a:r>
            <a:r>
              <a:rPr lang="ko-KR" altLang="en-US" sz="1800" dirty="0" smtClean="0"/>
              <a:t>와 함께 </a:t>
            </a:r>
            <a:r>
              <a:rPr lang="en-US" altLang="ko-KR" sz="1800" dirty="0" err="1" smtClean="0"/>
              <a:t>order_view.pug</a:t>
            </a:r>
            <a:r>
              <a:rPr lang="ko-KR" altLang="en-US" sz="1800" dirty="0" smtClean="0"/>
              <a:t>로 보낸다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Order_view.pug</a:t>
            </a:r>
            <a:r>
              <a:rPr lang="ko-KR" altLang="en-US" sz="1800" dirty="0" smtClean="0"/>
              <a:t>에서는 위의 데이트를 받아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화면을 구성한다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Order_view.pug</a:t>
            </a:r>
            <a:r>
              <a:rPr lang="ko-KR" altLang="en-US" sz="1800" dirty="0" smtClean="0"/>
              <a:t>는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Order.js </a:t>
            </a:r>
            <a:r>
              <a:rPr lang="ko-KR" altLang="en-US" sz="1800" dirty="0" smtClean="0"/>
              <a:t>를 받아 사용한다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0554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(order.js)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7030528" y="1825625"/>
            <a:ext cx="43232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removeChild</a:t>
            </a:r>
            <a:r>
              <a:rPr lang="ko-KR" altLang="en-US" sz="1800" dirty="0" smtClean="0"/>
              <a:t>를 통해 기존에 있던 </a:t>
            </a:r>
            <a:r>
              <a:rPr lang="en-US" altLang="ko-KR" sz="1800" dirty="0" err="1" smtClean="0"/>
              <a:t>orderlist</a:t>
            </a:r>
            <a:r>
              <a:rPr lang="ko-KR" altLang="en-US" sz="1800" dirty="0" smtClean="0"/>
              <a:t>를 지우고 추가된 </a:t>
            </a:r>
            <a:r>
              <a:rPr lang="en-US" altLang="ko-KR" sz="1800" dirty="0" err="1" smtClean="0"/>
              <a:t>orderlist</a:t>
            </a:r>
            <a:r>
              <a:rPr lang="ko-KR" altLang="en-US" sz="1800" dirty="0" smtClean="0"/>
              <a:t>를 새로 추가하는 형식의 </a:t>
            </a:r>
            <a:r>
              <a:rPr lang="ko-KR" altLang="en-US" sz="1800" dirty="0" err="1" smtClean="0"/>
              <a:t>로직이다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8337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3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(order.js)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7030528" y="1825625"/>
            <a:ext cx="43232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Order_item</a:t>
            </a:r>
            <a:r>
              <a:rPr lang="ko-KR" altLang="en-US" sz="1800" dirty="0" smtClean="0"/>
              <a:t>에 </a:t>
            </a:r>
            <a:r>
              <a:rPr lang="en-US" altLang="ko-KR" sz="1800" dirty="0" err="1" smtClean="0"/>
              <a:t>orderlist</a:t>
            </a:r>
            <a:r>
              <a:rPr lang="ko-KR" altLang="en-US" sz="1800" dirty="0" smtClean="0"/>
              <a:t>에 대한 항목을 넣어 만들고 </a:t>
            </a:r>
            <a:r>
              <a:rPr lang="en-US" altLang="ko-KR" sz="1800" dirty="0" err="1" smtClean="0"/>
              <a:t>total_pay</a:t>
            </a:r>
            <a:r>
              <a:rPr lang="ko-KR" altLang="en-US" sz="1800" dirty="0" smtClean="0"/>
              <a:t>를 통해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각 항목들의 총합을 계산한다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order_tds</a:t>
            </a:r>
            <a:r>
              <a:rPr lang="ko-KR" altLang="en-US" sz="1800" dirty="0" smtClean="0"/>
              <a:t>를 통해 추가된 </a:t>
            </a:r>
            <a:r>
              <a:rPr lang="ko-KR" altLang="en-US" sz="1800" dirty="0" err="1" smtClean="0"/>
              <a:t>메뉴별</a:t>
            </a:r>
            <a:r>
              <a:rPr lang="ko-KR" altLang="en-US" sz="1800" dirty="0" smtClean="0"/>
              <a:t> 데이터를 </a:t>
            </a:r>
            <a:r>
              <a:rPr lang="en-US" altLang="ko-KR" sz="1800" dirty="0" smtClean="0"/>
              <a:t>TD</a:t>
            </a:r>
            <a:r>
              <a:rPr lang="ko-KR" altLang="en-US" sz="1800" dirty="0" smtClean="0"/>
              <a:t>를 통해 생성하고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order_tr</a:t>
            </a:r>
            <a:r>
              <a:rPr lang="ko-KR" altLang="en-US" sz="1800" dirty="0" smtClean="0"/>
              <a:t>을 통해 </a:t>
            </a:r>
            <a:r>
              <a:rPr lang="en-US" altLang="ko-KR" sz="1800" dirty="0" smtClean="0"/>
              <a:t>TR</a:t>
            </a:r>
            <a:r>
              <a:rPr lang="ko-KR" altLang="en-US" sz="1800" dirty="0" smtClean="0"/>
              <a:t>을 생성해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order_tds</a:t>
            </a:r>
            <a:r>
              <a:rPr lang="ko-KR" altLang="en-US" sz="1800" dirty="0" smtClean="0"/>
              <a:t>에 담긴 모든 데이터를 </a:t>
            </a:r>
            <a:r>
              <a:rPr lang="en-US" altLang="ko-KR" sz="1800" dirty="0" err="1" smtClean="0"/>
              <a:t>order_tr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append</a:t>
            </a:r>
            <a:r>
              <a:rPr lang="ko-KR" altLang="en-US" sz="1800" dirty="0" smtClean="0"/>
              <a:t>해준다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1690688"/>
            <a:ext cx="524900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0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(order.js)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7030528" y="1825625"/>
            <a:ext cx="43232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앞선 코드로 </a:t>
            </a:r>
            <a:r>
              <a:rPr lang="en-US" altLang="ko-KR" sz="1800" dirty="0" err="1" smtClean="0"/>
              <a:t>orderlist</a:t>
            </a:r>
            <a:r>
              <a:rPr lang="ko-KR" altLang="en-US" sz="1800" dirty="0" smtClean="0"/>
              <a:t>는 완성이고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합계를 표현해준다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합계부분은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pay_tr</a:t>
            </a:r>
            <a:r>
              <a:rPr lang="ko-KR" altLang="en-US" sz="1800" dirty="0" smtClean="0"/>
              <a:t>을 만들어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앞선 코드에서 생성한 </a:t>
            </a:r>
            <a:r>
              <a:rPr lang="en-US" altLang="ko-KR" sz="1800" dirty="0" err="1" smtClean="0"/>
              <a:t>total_pay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key</a:t>
            </a:r>
            <a:r>
              <a:rPr lang="ko-KR" altLang="en-US" sz="1800" dirty="0" smtClean="0"/>
              <a:t>값을 </a:t>
            </a:r>
            <a:r>
              <a:rPr lang="en-US" altLang="ko-KR" sz="1800" dirty="0" err="1" smtClean="0"/>
              <a:t>pay_tds</a:t>
            </a:r>
            <a:r>
              <a:rPr lang="ko-KR" altLang="en-US" sz="1800" dirty="0" smtClean="0"/>
              <a:t>에 넣은 후 그 모든 값들을 </a:t>
            </a:r>
            <a:r>
              <a:rPr lang="en-US" altLang="ko-KR" sz="1800" dirty="0" err="1" smtClean="0"/>
              <a:t>pay_tr</a:t>
            </a:r>
            <a:r>
              <a:rPr lang="ko-KR" altLang="en-US" sz="1800" dirty="0" smtClean="0"/>
              <a:t>에 담아 </a:t>
            </a:r>
            <a:r>
              <a:rPr lang="en-US" altLang="ko-KR" sz="1800" dirty="0" err="1" smtClean="0"/>
              <a:t>order_box</a:t>
            </a:r>
            <a:r>
              <a:rPr lang="ko-KR" altLang="en-US" sz="1800" dirty="0" smtClean="0"/>
              <a:t>에 전달하면서 마무리된다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4890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page(posRouter.js, </a:t>
            </a:r>
            <a:r>
              <a:rPr lang="en-US" altLang="ko-KR" dirty="0" err="1" smtClean="0"/>
              <a:t>order_view.pug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4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page(posRouter.js, </a:t>
            </a:r>
            <a:r>
              <a:rPr lang="en-US" altLang="ko-KR" dirty="0" err="1" smtClean="0"/>
              <a:t>order_view.pug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5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page(posRouter.js, </a:t>
            </a:r>
            <a:r>
              <a:rPr lang="en-US" altLang="ko-KR" dirty="0" err="1" smtClean="0"/>
              <a:t>order_view.pug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1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626414" y="1825625"/>
            <a:ext cx="27273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Config.json</a:t>
            </a:r>
            <a:r>
              <a:rPr lang="ko-KR" altLang="en-US" sz="1800" dirty="0" smtClean="0"/>
              <a:t>에 사용할 </a:t>
            </a:r>
            <a:r>
              <a:rPr lang="en-US" altLang="ko-KR" sz="1800" dirty="0" smtClean="0"/>
              <a:t>MySQL</a:t>
            </a:r>
            <a:r>
              <a:rPr lang="ko-KR" altLang="en-US" sz="1800" dirty="0" smtClean="0"/>
              <a:t>의 정보를 입력</a:t>
            </a:r>
            <a:endParaRPr lang="ko-KR" altLang="en-US" sz="18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52474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4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>(Main)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매장 내 테이블 나열</a:t>
            </a:r>
            <a:endParaRPr lang="en-US" altLang="ko-KR" dirty="0" smtClean="0"/>
          </a:p>
          <a:p>
            <a:r>
              <a:rPr lang="ko-KR" altLang="en-US" dirty="0" smtClean="0"/>
              <a:t>테이블 별 사용현황 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82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>(table)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주문가능 메뉴 리스트 출력</a:t>
            </a:r>
            <a:endParaRPr lang="en-US" altLang="ko-KR" dirty="0" smtClean="0"/>
          </a:p>
          <a:p>
            <a:r>
              <a:rPr lang="ko-KR" altLang="en-US" dirty="0" smtClean="0"/>
              <a:t>리스크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테이블에 메뉴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modal</a:t>
            </a:r>
            <a:r>
              <a:rPr lang="ko-KR" altLang="en-US" dirty="0" smtClean="0"/>
              <a:t>창을 통한 </a:t>
            </a:r>
            <a:r>
              <a:rPr lang="ko-KR" altLang="en-US" dirty="0" err="1" smtClean="0"/>
              <a:t>결제기능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7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사용기술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– node.js</a:t>
            </a:r>
          </a:p>
          <a:p>
            <a:r>
              <a:rPr lang="ko-KR" altLang="en-US" dirty="0" smtClean="0"/>
              <a:t>프론트 </a:t>
            </a:r>
            <a:r>
              <a:rPr lang="en-US" altLang="ko-KR" dirty="0" smtClean="0"/>
              <a:t>– pug</a:t>
            </a:r>
          </a:p>
          <a:p>
            <a:r>
              <a:rPr lang="en-US" altLang="ko-KR" dirty="0" smtClean="0"/>
              <a:t>DB -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Cookie-parser</a:t>
            </a:r>
          </a:p>
          <a:p>
            <a:r>
              <a:rPr lang="en-US" altLang="ko-KR" dirty="0" smtClean="0"/>
              <a:t>Debug</a:t>
            </a:r>
          </a:p>
          <a:p>
            <a:r>
              <a:rPr lang="en-US" altLang="ko-KR" dirty="0" smtClean="0"/>
              <a:t>Express</a:t>
            </a:r>
          </a:p>
          <a:p>
            <a:r>
              <a:rPr lang="en-US" altLang="ko-KR" dirty="0" smtClean="0"/>
              <a:t>http-errors</a:t>
            </a:r>
          </a:p>
          <a:p>
            <a:r>
              <a:rPr lang="en-US" altLang="ko-KR" dirty="0" smtClean="0"/>
              <a:t>Moment</a:t>
            </a:r>
          </a:p>
          <a:p>
            <a:r>
              <a:rPr lang="en-US" altLang="ko-KR" dirty="0" smtClean="0"/>
              <a:t>Mysql2</a:t>
            </a:r>
          </a:p>
          <a:p>
            <a:r>
              <a:rPr lang="en-US" altLang="ko-KR" dirty="0" smtClean="0"/>
              <a:t>Pug</a:t>
            </a:r>
          </a:p>
          <a:p>
            <a:r>
              <a:rPr lang="en-US" altLang="ko-KR" dirty="0" err="1" smtClean="0"/>
              <a:t>sequelize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39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626414" y="1825625"/>
            <a:ext cx="27273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Config.json</a:t>
            </a:r>
            <a:r>
              <a:rPr lang="ko-KR" altLang="en-US" sz="1800" dirty="0" smtClean="0"/>
              <a:t>에 사용할 </a:t>
            </a:r>
            <a:r>
              <a:rPr lang="en-US" altLang="ko-KR" sz="1800" dirty="0" smtClean="0"/>
              <a:t>MySQL</a:t>
            </a:r>
            <a:r>
              <a:rPr lang="ko-KR" altLang="en-US" sz="1800" dirty="0" smtClean="0"/>
              <a:t>의 정보를 입력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Models</a:t>
            </a:r>
            <a:r>
              <a:rPr lang="ko-KR" altLang="en-US" sz="1800" dirty="0" smtClean="0"/>
              <a:t>폴더에 테이블을 생성할 칼럼과 타입 및 </a:t>
            </a:r>
            <a:r>
              <a:rPr lang="en-US" altLang="ko-KR" sz="1800" dirty="0" smtClean="0"/>
              <a:t>JOIN</a:t>
            </a:r>
            <a:r>
              <a:rPr lang="ko-KR" altLang="en-US" sz="1800" dirty="0" smtClean="0"/>
              <a:t>을 설정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Models/index.js</a:t>
            </a:r>
            <a:r>
              <a:rPr lang="ko-KR" altLang="en-US" sz="1800" dirty="0" smtClean="0"/>
              <a:t>에 연동되어 사용될 예정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App.js</a:t>
            </a:r>
            <a:r>
              <a:rPr lang="ko-KR" altLang="en-US" sz="1800" dirty="0" smtClean="0"/>
              <a:t>에서 선언되어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사용된다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2689" y="1717447"/>
            <a:ext cx="3524742" cy="20005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18" y="1717447"/>
            <a:ext cx="4588871" cy="47522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29" y="3717977"/>
            <a:ext cx="4053202" cy="159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02689" y="5149970"/>
            <a:ext cx="2761085" cy="163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App.js Router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09093" y="1825625"/>
            <a:ext cx="30710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App.js 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router</a:t>
            </a:r>
            <a:r>
              <a:rPr lang="ko-KR" altLang="en-US" sz="1800" dirty="0" smtClean="0"/>
              <a:t>를 선언해 지정해줌으로써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해당 경로로 들어온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request</a:t>
            </a:r>
            <a:r>
              <a:rPr lang="ko-KR" altLang="en-US" sz="1800" dirty="0" smtClean="0"/>
              <a:t>를 처리할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준비를 한다</a:t>
            </a:r>
            <a:endParaRPr lang="ko-KR" altLang="en-US" sz="18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277322" cy="11241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9732"/>
            <a:ext cx="427732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5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Main(routes/index.js)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5928" cy="39915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28" y="1690688"/>
            <a:ext cx="445287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(routes/index.js)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87716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DB</a:t>
            </a:r>
            <a:r>
              <a:rPr lang="ko-KR" altLang="en-US" sz="1800" dirty="0" smtClean="0"/>
              <a:t>의 데이터를 가져오기 위해 </a:t>
            </a:r>
            <a:r>
              <a:rPr lang="en-US" altLang="ko-KR" sz="1800" dirty="0" smtClean="0"/>
              <a:t>models/index.js 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require</a:t>
            </a:r>
          </a:p>
          <a:p>
            <a:pPr marL="0" indent="0">
              <a:buNone/>
            </a:pPr>
            <a:r>
              <a:rPr lang="ko-KR" altLang="en-US" sz="1800" dirty="0" smtClean="0"/>
              <a:t>테이블의 개수와 테이블의 데이터가 담길 배열을 선언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 smtClean="0"/>
              <a:t>사용중</a:t>
            </a:r>
            <a:r>
              <a:rPr lang="ko-KR" altLang="en-US" sz="1800" dirty="0" smtClean="0"/>
              <a:t> 테이블을 알아보기 위해 결제가 완료되지 않은 테이블들을 </a:t>
            </a:r>
            <a:r>
              <a:rPr lang="en-US" altLang="ko-KR" sz="1800" dirty="0" smtClean="0"/>
              <a:t>select</a:t>
            </a:r>
          </a:p>
          <a:p>
            <a:pPr marL="0" indent="0">
              <a:buNone/>
            </a:pPr>
            <a:r>
              <a:rPr lang="en-US" altLang="ko-KR" sz="1800" dirty="0" smtClean="0"/>
              <a:t>For</a:t>
            </a:r>
            <a:r>
              <a:rPr lang="ko-KR" altLang="en-US" sz="1800" dirty="0" smtClean="0"/>
              <a:t>문을 통해 테이블 생성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result : </a:t>
            </a:r>
            <a:r>
              <a:rPr lang="ko-KR" altLang="en-US" sz="1800" dirty="0" smtClean="0"/>
              <a:t>주문이 있는 테이블을 찾아서 그 테이블의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index+1 </a:t>
            </a:r>
            <a:r>
              <a:rPr lang="ko-KR" altLang="en-US" sz="1800" dirty="0" smtClean="0"/>
              <a:t>과 같다면 </a:t>
            </a:r>
            <a:r>
              <a:rPr lang="en-US" altLang="ko-KR" sz="1800" dirty="0" smtClean="0"/>
              <a:t>return</a:t>
            </a:r>
          </a:p>
          <a:p>
            <a:pPr marL="0" indent="0">
              <a:buNone/>
            </a:pPr>
            <a:r>
              <a:rPr lang="ko-KR" altLang="en-US" sz="1800" dirty="0" smtClean="0"/>
              <a:t>주문이 있다면 주문의 개수를 </a:t>
            </a:r>
            <a:r>
              <a:rPr lang="en-US" altLang="ko-KR" sz="1800" dirty="0" err="1" smtClean="0"/>
              <a:t>table_data</a:t>
            </a:r>
            <a:r>
              <a:rPr lang="ko-KR" altLang="en-US" sz="1800" dirty="0" smtClean="0"/>
              <a:t>에 없다면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을 </a:t>
            </a:r>
            <a:r>
              <a:rPr lang="en-US" altLang="ko-KR" sz="1800" dirty="0" err="1" smtClean="0"/>
              <a:t>table_data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넣은 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Tables_layout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배열에 넣고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res.rende</a:t>
            </a:r>
            <a:r>
              <a:rPr lang="ko-KR" altLang="en-US" sz="1800" dirty="0" smtClean="0"/>
              <a:t>를 통해 </a:t>
            </a:r>
            <a:r>
              <a:rPr lang="en-US" altLang="ko-KR" sz="1800" dirty="0" err="1" smtClean="0"/>
              <a:t>index.pug</a:t>
            </a:r>
            <a:r>
              <a:rPr lang="ko-KR" altLang="en-US" sz="1800" dirty="0" smtClean="0"/>
              <a:t>에 </a:t>
            </a:r>
            <a:r>
              <a:rPr lang="en-US" altLang="ko-KR" sz="1800" dirty="0" err="1" smtClean="0"/>
              <a:t>tables_layou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TABLES</a:t>
            </a:r>
            <a:r>
              <a:rPr lang="ko-KR" altLang="en-US" sz="1800" dirty="0" smtClean="0"/>
              <a:t>의 이름으로 전달한다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440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340</Words>
  <Application>Microsoft Office PowerPoint</Application>
  <PresentationFormat>와이드스크린</PresentationFormat>
  <Paragraphs>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OneDay_POS Code Review</vt:lpstr>
      <vt:lpstr>주요기능(Main)</vt:lpstr>
      <vt:lpstr>주요기능(table)</vt:lpstr>
      <vt:lpstr>사용기술</vt:lpstr>
      <vt:lpstr>사용 Library</vt:lpstr>
      <vt:lpstr>DB 연동</vt:lpstr>
      <vt:lpstr>App.js Router선언</vt:lpstr>
      <vt:lpstr>Main(routes/index.js)</vt:lpstr>
      <vt:lpstr>Main (routes/index.js)</vt:lpstr>
      <vt:lpstr>주문page(posRouter.js, order_view.pug)</vt:lpstr>
      <vt:lpstr>주문(order.js)</vt:lpstr>
      <vt:lpstr>주문(order.js)</vt:lpstr>
      <vt:lpstr>주문(order.js)</vt:lpstr>
      <vt:lpstr>주문page(posRouter.js, order_view.pug)</vt:lpstr>
      <vt:lpstr>주문page(posRouter.js, order_view.pug)</vt:lpstr>
      <vt:lpstr>주문page(posRouter.js, order_view.pug)</vt:lpstr>
      <vt:lpstr>DB 연동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OneDay_POS Code Review</dc:title>
  <dc:creator>user</dc:creator>
  <cp:lastModifiedBy>user</cp:lastModifiedBy>
  <cp:revision>11</cp:revision>
  <dcterms:created xsi:type="dcterms:W3CDTF">2021-09-05T13:52:39Z</dcterms:created>
  <dcterms:modified xsi:type="dcterms:W3CDTF">2021-09-05T16:41:41Z</dcterms:modified>
</cp:coreProperties>
</file>