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5B66-C7B3-4627-A293-31374D7D92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0493-2B6D-41A2-B43A-E71C4B69B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51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5B66-C7B3-4627-A293-31374D7D92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0493-2B6D-41A2-B43A-E71C4B69B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2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5B66-C7B3-4627-A293-31374D7D92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0493-2B6D-41A2-B43A-E71C4B69B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76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5B66-C7B3-4627-A293-31374D7D92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0493-2B6D-41A2-B43A-E71C4B69B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86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5B66-C7B3-4627-A293-31374D7D92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0493-2B6D-41A2-B43A-E71C4B69B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7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5B66-C7B3-4627-A293-31374D7D92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0493-2B6D-41A2-B43A-E71C4B69B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7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5B66-C7B3-4627-A293-31374D7D92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0493-2B6D-41A2-B43A-E71C4B69B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92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5B66-C7B3-4627-A293-31374D7D92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0493-2B6D-41A2-B43A-E71C4B69B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5B66-C7B3-4627-A293-31374D7D92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0493-2B6D-41A2-B43A-E71C4B69B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5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5B66-C7B3-4627-A293-31374D7D92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0493-2B6D-41A2-B43A-E71C4B69B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9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5B66-C7B3-4627-A293-31374D7D92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0493-2B6D-41A2-B43A-E71C4B69B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6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5B66-C7B3-4627-A293-31374D7D92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0493-2B6D-41A2-B43A-E71C4B69B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2801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UI/UX </a:t>
            </a:r>
            <a:r>
              <a:rPr lang="ko-KR" altLang="en-US" dirty="0" smtClean="0"/>
              <a:t>평가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43578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기 경 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75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화면 구현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9194"/>
            <a:ext cx="7029091" cy="46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002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화면구현</a:t>
            </a:r>
            <a:r>
              <a:rPr lang="ko-KR" altLang="en-US" sz="3600" dirty="0" smtClean="0"/>
              <a:t> 코드</a:t>
            </a:r>
            <a:r>
              <a:rPr lang="en-US" altLang="ko-KR" sz="3600" dirty="0" smtClean="0"/>
              <a:t>(App.js)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20" y="1051217"/>
            <a:ext cx="5649113" cy="5687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5856" y="2238927"/>
            <a:ext cx="4295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AddressInput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AddressView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컴포넌트를 생성하여 </a:t>
            </a:r>
            <a:r>
              <a:rPr lang="en-US" altLang="ko-KR" dirty="0" smtClean="0"/>
              <a:t>App.js </a:t>
            </a:r>
            <a:r>
              <a:rPr lang="ko-KR" altLang="en-US" dirty="0" smtClean="0"/>
              <a:t>내에서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State 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App.js </a:t>
            </a:r>
            <a:r>
              <a:rPr lang="ko-KR" altLang="en-US" dirty="0" smtClean="0"/>
              <a:t>내에서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42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002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화면구현</a:t>
            </a:r>
            <a:r>
              <a:rPr lang="ko-KR" altLang="en-US" sz="3600" dirty="0" smtClean="0"/>
              <a:t> 코드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AddressInput.jsx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5" y="1325563"/>
            <a:ext cx="4797938" cy="38840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63" y="1325563"/>
            <a:ext cx="4577926" cy="340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4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002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화면구현</a:t>
            </a:r>
            <a:r>
              <a:rPr lang="ko-KR" altLang="en-US" sz="3600" dirty="0" smtClean="0"/>
              <a:t> 코드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AddressInput.jsx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의 </a:t>
            </a:r>
            <a:r>
              <a:rPr lang="en-US" altLang="ko-KR" sz="3600" dirty="0" smtClean="0"/>
              <a:t>CSS)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79" y="1064343"/>
            <a:ext cx="3429479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002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화면구현</a:t>
            </a:r>
            <a:r>
              <a:rPr lang="ko-KR" altLang="en-US" sz="3600" dirty="0" smtClean="0"/>
              <a:t> 코드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AddressView.jsx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74" y="1325563"/>
            <a:ext cx="4391638" cy="32389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012" y="1325563"/>
            <a:ext cx="3343742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002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화면구현</a:t>
            </a:r>
            <a:r>
              <a:rPr lang="ko-KR" altLang="en-US" sz="3600" dirty="0" smtClean="0"/>
              <a:t> 코드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AddressView.jsx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의 </a:t>
            </a:r>
            <a:r>
              <a:rPr lang="en-US" altLang="ko-KR" sz="3600" dirty="0" smtClean="0"/>
              <a:t>CSS)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07" y="1325563"/>
            <a:ext cx="3372321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51</Words>
  <Application>Microsoft Office PowerPoint</Application>
  <PresentationFormat>와이드스크린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UI/UX 평가 과제</vt:lpstr>
      <vt:lpstr>화면 구현</vt:lpstr>
      <vt:lpstr>화면구현 코드(App.js)</vt:lpstr>
      <vt:lpstr>화면구현 코드(AddressInput.jsx)</vt:lpstr>
      <vt:lpstr>화면구현 코드(AddressInput.jsx 의 CSS)</vt:lpstr>
      <vt:lpstr>화면구현 코드(AddressView.jsx)</vt:lpstr>
      <vt:lpstr>화면구현 코드(AddressView.jsx 의 CSS)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평가 과제</dc:title>
  <dc:creator>user</dc:creator>
  <cp:lastModifiedBy>user</cp:lastModifiedBy>
  <cp:revision>2</cp:revision>
  <dcterms:created xsi:type="dcterms:W3CDTF">2021-10-01T12:26:31Z</dcterms:created>
  <dcterms:modified xsi:type="dcterms:W3CDTF">2021-10-01T12:38:19Z</dcterms:modified>
</cp:coreProperties>
</file>