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50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53" r:id="rId27"/>
    <p:sldId id="354" r:id="rId28"/>
    <p:sldId id="360" r:id="rId29"/>
    <p:sldId id="355" r:id="rId30"/>
    <p:sldId id="357" r:id="rId31"/>
    <p:sldId id="356" r:id="rId32"/>
    <p:sldId id="358" r:id="rId33"/>
    <p:sldId id="3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B6A"/>
    <a:srgbClr val="F6E4E9"/>
    <a:srgbClr val="F6BAC9"/>
    <a:srgbClr val="F3638C"/>
    <a:srgbClr val="A7D9D5"/>
    <a:srgbClr val="D5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EAE121-BBBC-48C8-9439-96AE3A286F93}"/>
              </a:ext>
            </a:extLst>
          </p:cNvPr>
          <p:cNvSpPr/>
          <p:nvPr/>
        </p:nvSpPr>
        <p:spPr>
          <a:xfrm>
            <a:off x="675861" y="536713"/>
            <a:ext cx="725556" cy="735496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195038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288499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381960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D1C4A-53C8-4886-A30E-E071A2EBF2D0}"/>
              </a:ext>
            </a:extLst>
          </p:cNvPr>
          <p:cNvSpPr/>
          <p:nvPr/>
        </p:nvSpPr>
        <p:spPr>
          <a:xfrm>
            <a:off x="3265994" y="3313"/>
            <a:ext cx="8224966" cy="6854687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14426-A81D-4942-8F04-92EF4124D0CD}"/>
              </a:ext>
            </a:extLst>
          </p:cNvPr>
          <p:cNvSpPr txBox="1"/>
          <p:nvPr/>
        </p:nvSpPr>
        <p:spPr>
          <a:xfrm>
            <a:off x="7015488" y="2768936"/>
            <a:ext cx="34300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 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Programing</a:t>
            </a:r>
          </a:p>
          <a:p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Todo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 Project</a:t>
            </a:r>
          </a:p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기경헌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13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화면캡쳐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900513"/>
            <a:ext cx="5304959" cy="33375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39" y="1900513"/>
            <a:ext cx="5279080" cy="33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B1820-8C2E-48C1-91D3-9D9FF00B4BE5}"/>
              </a:ext>
            </a:extLst>
          </p:cNvPr>
          <p:cNvSpPr/>
          <p:nvPr/>
        </p:nvSpPr>
        <p:spPr>
          <a:xfrm>
            <a:off x="1869217" y="-1143002"/>
            <a:ext cx="675861" cy="675861"/>
          </a:xfrm>
          <a:prstGeom prst="rect">
            <a:avLst/>
          </a:prstGeom>
          <a:solidFill>
            <a:srgbClr val="F3638C"/>
          </a:solidFill>
          <a:ln>
            <a:solidFill>
              <a:srgbClr val="F36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280382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373843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467304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노트북, 실내, 소파이(가) 표시된 사진&#10;&#10;자동 생성된 설명">
            <a:extLst>
              <a:ext uri="{FF2B5EF4-FFF2-40B4-BE49-F238E27FC236}">
                <a16:creationId xmlns:a16="http://schemas.microsoft.com/office/drawing/2014/main" id="{10951629-D2D2-4D58-882D-D90E3BC6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4"/>
          <a:stretch/>
        </p:blipFill>
        <p:spPr>
          <a:xfrm>
            <a:off x="-320375" y="0"/>
            <a:ext cx="405880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5010974" y="27672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 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E8B3C-0FFB-4740-8422-BA402FD7FFB6}"/>
              </a:ext>
            </a:extLst>
          </p:cNvPr>
          <p:cNvSpPr/>
          <p:nvPr/>
        </p:nvSpPr>
        <p:spPr>
          <a:xfrm>
            <a:off x="2889943" y="2577961"/>
            <a:ext cx="1702078" cy="1702078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3D9D-CDD9-4236-A501-9FFAE6086539}"/>
              </a:ext>
            </a:extLst>
          </p:cNvPr>
          <p:cNvSpPr txBox="1"/>
          <p:nvPr/>
        </p:nvSpPr>
        <p:spPr>
          <a:xfrm>
            <a:off x="3145306" y="2828836"/>
            <a:ext cx="1330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</a:t>
            </a:r>
            <a:endParaRPr lang="ko-KR" altLang="en-US" sz="72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6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8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(Provider)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890279"/>
            <a:ext cx="6501626" cy="37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7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8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(Provider)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516970"/>
            <a:ext cx="5099894" cy="3995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59" y="1516970"/>
            <a:ext cx="4449405" cy="42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8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(Provider)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12570"/>
            <a:ext cx="5028022" cy="44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(App.js)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742357"/>
            <a:ext cx="537285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1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842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MainComp.jsx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11858"/>
            <a:ext cx="4495336" cy="4145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91" y="1611858"/>
            <a:ext cx="4527037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5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MainNav.jsx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1" y="1606113"/>
            <a:ext cx="5866936" cy="4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01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749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HomeForm.jsx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, 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Mypage.jsx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1" y="1961000"/>
            <a:ext cx="4497306" cy="1972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71" y="1961000"/>
            <a:ext cx="5161701" cy="28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0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JoinForm.jsx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799843"/>
            <a:ext cx="4258269" cy="2896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21" y="1799843"/>
            <a:ext cx="4539372" cy="40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0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B1820-8C2E-48C1-91D3-9D9FF00B4BE5}"/>
              </a:ext>
            </a:extLst>
          </p:cNvPr>
          <p:cNvSpPr/>
          <p:nvPr/>
        </p:nvSpPr>
        <p:spPr>
          <a:xfrm>
            <a:off x="1869217" y="-1143002"/>
            <a:ext cx="675861" cy="675861"/>
          </a:xfrm>
          <a:prstGeom prst="rect">
            <a:avLst/>
          </a:prstGeom>
          <a:solidFill>
            <a:srgbClr val="F3638C"/>
          </a:solidFill>
          <a:ln>
            <a:solidFill>
              <a:srgbClr val="F36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280382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373843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467304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노트북, 실내, 소파이(가) 표시된 사진&#10;&#10;자동 생성된 설명">
            <a:extLst>
              <a:ext uri="{FF2B5EF4-FFF2-40B4-BE49-F238E27FC236}">
                <a16:creationId xmlns:a16="http://schemas.microsoft.com/office/drawing/2014/main" id="{10951629-D2D2-4D58-882D-D90E3BC6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4"/>
          <a:stretch/>
        </p:blipFill>
        <p:spPr>
          <a:xfrm>
            <a:off x="-320375" y="0"/>
            <a:ext cx="405880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5010974" y="2767280"/>
            <a:ext cx="2353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개요 및 설명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E8B3C-0FFB-4740-8422-BA402FD7FFB6}"/>
              </a:ext>
            </a:extLst>
          </p:cNvPr>
          <p:cNvSpPr/>
          <p:nvPr/>
        </p:nvSpPr>
        <p:spPr>
          <a:xfrm>
            <a:off x="2889943" y="2577961"/>
            <a:ext cx="1702078" cy="1702078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3D9D-CDD9-4236-A501-9FFAE6086539}"/>
              </a:ext>
            </a:extLst>
          </p:cNvPr>
          <p:cNvSpPr txBox="1"/>
          <p:nvPr/>
        </p:nvSpPr>
        <p:spPr>
          <a:xfrm>
            <a:off x="3145306" y="2828836"/>
            <a:ext cx="1191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01</a:t>
            </a:r>
            <a:endParaRPr lang="ko-KR" altLang="en-US" sz="72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73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JoinForm.jsx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718806"/>
            <a:ext cx="4828318" cy="32845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82" y="989679"/>
            <a:ext cx="3949175" cy="56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0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867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Login.jsx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516970"/>
            <a:ext cx="5349351" cy="507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81" y="1516970"/>
            <a:ext cx="461074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867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Login.jsx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830049"/>
            <a:ext cx="4504964" cy="41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2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Logout.jsx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63583"/>
            <a:ext cx="4675708" cy="48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743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TodoMain.jsx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811368"/>
            <a:ext cx="531569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58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TodoList.jsx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823813"/>
            <a:ext cx="559195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69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TodoItem.jsx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1" y="1516970"/>
            <a:ext cx="5737540" cy="464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4862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TodoInput.jsx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731977"/>
            <a:ext cx="635406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B1820-8C2E-48C1-91D3-9D9FF00B4BE5}"/>
              </a:ext>
            </a:extLst>
          </p:cNvPr>
          <p:cNvSpPr/>
          <p:nvPr/>
        </p:nvSpPr>
        <p:spPr>
          <a:xfrm>
            <a:off x="1869217" y="-1143002"/>
            <a:ext cx="675861" cy="675861"/>
          </a:xfrm>
          <a:prstGeom prst="rect">
            <a:avLst/>
          </a:prstGeom>
          <a:solidFill>
            <a:srgbClr val="F3638C"/>
          </a:solidFill>
          <a:ln>
            <a:solidFill>
              <a:srgbClr val="F36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280382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373843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467304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노트북, 실내, 소파이(가) 표시된 사진&#10;&#10;자동 생성된 설명">
            <a:extLst>
              <a:ext uri="{FF2B5EF4-FFF2-40B4-BE49-F238E27FC236}">
                <a16:creationId xmlns:a16="http://schemas.microsoft.com/office/drawing/2014/main" id="{10951629-D2D2-4D58-882D-D90E3BC6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4"/>
          <a:stretch/>
        </p:blipFill>
        <p:spPr>
          <a:xfrm>
            <a:off x="-320375" y="0"/>
            <a:ext cx="405880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5010974" y="2767280"/>
            <a:ext cx="5726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 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</a:t>
            </a:r>
            <a:r>
              <a:rPr lang="en-US" altLang="ko-KR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Nodejs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, MongoDB)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E8B3C-0FFB-4740-8422-BA402FD7FFB6}"/>
              </a:ext>
            </a:extLst>
          </p:cNvPr>
          <p:cNvSpPr/>
          <p:nvPr/>
        </p:nvSpPr>
        <p:spPr>
          <a:xfrm>
            <a:off x="2889943" y="2577961"/>
            <a:ext cx="1702078" cy="1702078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3D9D-CDD9-4236-A501-9FFAE6086539}"/>
              </a:ext>
            </a:extLst>
          </p:cNvPr>
          <p:cNvSpPr txBox="1"/>
          <p:nvPr/>
        </p:nvSpPr>
        <p:spPr>
          <a:xfrm>
            <a:off x="3145306" y="2828836"/>
            <a:ext cx="128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05</a:t>
            </a:r>
            <a:endParaRPr lang="ko-KR" altLang="en-US" sz="72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20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330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(app.js)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516970"/>
            <a:ext cx="4820323" cy="50394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6970"/>
            <a:ext cx="4801270" cy="2724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1500"/>
            <a:ext cx="4801270" cy="24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-60385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2353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개요 및 설명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800" y="2009955"/>
            <a:ext cx="7272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App Programing Project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Login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기능을 추가한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TodoList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기술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React,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Nodejs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MongoDB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55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5123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(models/User.js)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963063"/>
            <a:ext cx="447737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5773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(PassportConfig.js)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13643"/>
            <a:ext cx="4963218" cy="4372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44" y="1599944"/>
            <a:ext cx="419158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5773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(PassportConfig.js)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39304"/>
            <a:ext cx="642074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527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err="1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코드캡쳐</a:t>
            </a:r>
            <a:r>
              <a:rPr lang="en-US" altLang="ko-KR" sz="4000" spc="-150" dirty="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(routes/users.js)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1640576"/>
            <a:ext cx="5125165" cy="4715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40576"/>
            <a:ext cx="5312154" cy="38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B1820-8C2E-48C1-91D3-9D9FF00B4BE5}"/>
              </a:ext>
            </a:extLst>
          </p:cNvPr>
          <p:cNvSpPr/>
          <p:nvPr/>
        </p:nvSpPr>
        <p:spPr>
          <a:xfrm>
            <a:off x="1869217" y="-1143002"/>
            <a:ext cx="675861" cy="675861"/>
          </a:xfrm>
          <a:prstGeom prst="rect">
            <a:avLst/>
          </a:prstGeom>
          <a:solidFill>
            <a:srgbClr val="F3638C"/>
          </a:solidFill>
          <a:ln>
            <a:solidFill>
              <a:srgbClr val="F36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280382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373843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467304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노트북, 실내, 소파이(가) 표시된 사진&#10;&#10;자동 생성된 설명">
            <a:extLst>
              <a:ext uri="{FF2B5EF4-FFF2-40B4-BE49-F238E27FC236}">
                <a16:creationId xmlns:a16="http://schemas.microsoft.com/office/drawing/2014/main" id="{10951629-D2D2-4D58-882D-D90E3BC6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4"/>
          <a:stretch/>
        </p:blipFill>
        <p:spPr>
          <a:xfrm>
            <a:off x="-320375" y="0"/>
            <a:ext cx="405880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5010974" y="2767280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AI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E8B3C-0FFB-4740-8422-BA402FD7FFB6}"/>
              </a:ext>
            </a:extLst>
          </p:cNvPr>
          <p:cNvSpPr/>
          <p:nvPr/>
        </p:nvSpPr>
        <p:spPr>
          <a:xfrm>
            <a:off x="2889943" y="2577961"/>
            <a:ext cx="1702078" cy="1702078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3D9D-CDD9-4236-A501-9FFAE6086539}"/>
              </a:ext>
            </a:extLst>
          </p:cNvPr>
          <p:cNvSpPr txBox="1"/>
          <p:nvPr/>
        </p:nvSpPr>
        <p:spPr>
          <a:xfrm>
            <a:off x="3145306" y="2828836"/>
            <a:ext cx="129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</a:t>
            </a:r>
            <a:endParaRPr lang="ko-KR" altLang="en-US" sz="72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3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-60385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AI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18365" r="6782" b="13459"/>
          <a:stretch/>
        </p:blipFill>
        <p:spPr>
          <a:xfrm>
            <a:off x="904800" y="1777042"/>
            <a:ext cx="4330461" cy="2700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9" t="17861" r="23815" b="35095"/>
          <a:stretch/>
        </p:blipFill>
        <p:spPr>
          <a:xfrm>
            <a:off x="5684805" y="1777042"/>
            <a:ext cx="4589253" cy="46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34E53B-F5DE-4DCE-BA28-194F908353E4}"/>
              </a:ext>
            </a:extLst>
          </p:cNvPr>
          <p:cNvSpPr/>
          <p:nvPr/>
        </p:nvSpPr>
        <p:spPr>
          <a:xfrm>
            <a:off x="-1" y="-1143000"/>
            <a:ext cx="675861" cy="675861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091A-38D3-455D-8115-57863DE890BE}"/>
              </a:ext>
            </a:extLst>
          </p:cNvPr>
          <p:cNvSpPr/>
          <p:nvPr/>
        </p:nvSpPr>
        <p:spPr>
          <a:xfrm>
            <a:off x="934608" y="-1143001"/>
            <a:ext cx="675861" cy="675861"/>
          </a:xfrm>
          <a:prstGeom prst="rect">
            <a:avLst/>
          </a:prstGeom>
          <a:solidFill>
            <a:srgbClr val="A7D9D5"/>
          </a:solidFill>
          <a:ln>
            <a:solidFill>
              <a:srgbClr val="A7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B1820-8C2E-48C1-91D3-9D9FF00B4BE5}"/>
              </a:ext>
            </a:extLst>
          </p:cNvPr>
          <p:cNvSpPr/>
          <p:nvPr/>
        </p:nvSpPr>
        <p:spPr>
          <a:xfrm>
            <a:off x="1869217" y="-1143002"/>
            <a:ext cx="675861" cy="675861"/>
          </a:xfrm>
          <a:prstGeom prst="rect">
            <a:avLst/>
          </a:prstGeom>
          <a:solidFill>
            <a:srgbClr val="F3638C"/>
          </a:solidFill>
          <a:ln>
            <a:solidFill>
              <a:srgbClr val="F36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BA961-3307-4D58-8032-B7A3C9C526EA}"/>
              </a:ext>
            </a:extLst>
          </p:cNvPr>
          <p:cNvSpPr/>
          <p:nvPr/>
        </p:nvSpPr>
        <p:spPr>
          <a:xfrm>
            <a:off x="2803826" y="-1143003"/>
            <a:ext cx="675861" cy="675861"/>
          </a:xfrm>
          <a:prstGeom prst="rect">
            <a:avLst/>
          </a:prstGeom>
          <a:solidFill>
            <a:srgbClr val="F6BAC9"/>
          </a:solidFill>
          <a:ln>
            <a:solidFill>
              <a:srgbClr val="F6B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F86AA-318B-417B-B8C8-D6CF80E221B2}"/>
              </a:ext>
            </a:extLst>
          </p:cNvPr>
          <p:cNvSpPr/>
          <p:nvPr/>
        </p:nvSpPr>
        <p:spPr>
          <a:xfrm>
            <a:off x="3738435" y="-1143004"/>
            <a:ext cx="675861" cy="675861"/>
          </a:xfrm>
          <a:prstGeom prst="rect">
            <a:avLst/>
          </a:prstGeom>
          <a:solidFill>
            <a:srgbClr val="F6E4E9"/>
          </a:solidFill>
          <a:ln>
            <a:solidFill>
              <a:srgbClr val="F6E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02B8-CD9C-4C29-AE37-BDB7C27EE7DF}"/>
              </a:ext>
            </a:extLst>
          </p:cNvPr>
          <p:cNvSpPr/>
          <p:nvPr/>
        </p:nvSpPr>
        <p:spPr>
          <a:xfrm>
            <a:off x="4673044" y="-1143005"/>
            <a:ext cx="675861" cy="675861"/>
          </a:xfrm>
          <a:prstGeom prst="rect">
            <a:avLst/>
          </a:prstGeom>
          <a:solidFill>
            <a:srgbClr val="A97B6A"/>
          </a:solidFill>
          <a:ln>
            <a:solidFill>
              <a:srgbClr val="A9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노트북, 실내, 소파이(가) 표시된 사진&#10;&#10;자동 생성된 설명">
            <a:extLst>
              <a:ext uri="{FF2B5EF4-FFF2-40B4-BE49-F238E27FC236}">
                <a16:creationId xmlns:a16="http://schemas.microsoft.com/office/drawing/2014/main" id="{10951629-D2D2-4D58-882D-D90E3BC6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4"/>
          <a:stretch/>
        </p:blipFill>
        <p:spPr>
          <a:xfrm>
            <a:off x="-320375" y="0"/>
            <a:ext cx="405880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5010974" y="2767280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화면 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E8B3C-0FFB-4740-8422-BA402FD7FFB6}"/>
              </a:ext>
            </a:extLst>
          </p:cNvPr>
          <p:cNvSpPr/>
          <p:nvPr/>
        </p:nvSpPr>
        <p:spPr>
          <a:xfrm>
            <a:off x="2889943" y="2577961"/>
            <a:ext cx="1702078" cy="1702078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3D9D-CDD9-4236-A501-9FFAE6086539}"/>
              </a:ext>
            </a:extLst>
          </p:cNvPr>
          <p:cNvSpPr txBox="1"/>
          <p:nvPr/>
        </p:nvSpPr>
        <p:spPr>
          <a:xfrm>
            <a:off x="3145306" y="2828836"/>
            <a:ext cx="1258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</a:t>
            </a:r>
            <a:endParaRPr lang="ko-KR" altLang="en-US" sz="72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화면캡쳐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2126438"/>
            <a:ext cx="5047426" cy="3033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8852"/>
          <a:stretch/>
        </p:blipFill>
        <p:spPr>
          <a:xfrm>
            <a:off x="6278253" y="2126438"/>
            <a:ext cx="5022352" cy="30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화면캡쳐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2223092"/>
            <a:ext cx="5330151" cy="2788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71" y="2223092"/>
            <a:ext cx="5210013" cy="27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61C2E-F00A-49EC-B580-B0C6E1CE4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CEE"/>
          </a:solidFill>
          <a:ln>
            <a:solidFill>
              <a:srgbClr val="D5E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1EB2-24A8-4886-B103-CF2F45D2635B}"/>
              </a:ext>
            </a:extLst>
          </p:cNvPr>
          <p:cNvSpPr txBox="1"/>
          <p:nvPr/>
        </p:nvSpPr>
        <p:spPr>
          <a:xfrm>
            <a:off x="904800" y="809084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smtClean="0"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화면캡쳐</a:t>
            </a:r>
            <a:endParaRPr lang="ko-KR" altLang="en-US" sz="4000" spc="-150" dirty="0"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0" y="2237054"/>
            <a:ext cx="4709737" cy="299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7054"/>
            <a:ext cx="4682058" cy="29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958</TotalTime>
  <Words>138</Words>
  <Application>Microsoft Office PowerPoint</Application>
  <PresentationFormat>와이드스크린</PresentationFormat>
  <Paragraphs>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ExtraBold</vt:lpstr>
      <vt:lpstr>맑은 고딕</vt:lpstr>
      <vt:lpstr>아리따-돋움(TTF)-Bold</vt:lpstr>
      <vt:lpstr>아리따-돋움(TTF)-Thin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JONGOH</dc:creator>
  <cp:lastModifiedBy>user</cp:lastModifiedBy>
  <cp:revision>64</cp:revision>
  <dcterms:created xsi:type="dcterms:W3CDTF">2018-12-27T11:15:05Z</dcterms:created>
  <dcterms:modified xsi:type="dcterms:W3CDTF">2021-10-10T02:29:10Z</dcterms:modified>
</cp:coreProperties>
</file>