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6380-3180-4B5A-834D-677A1AF02B25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8FEF-1D4C-4558-97D3-87CB12CF2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65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6380-3180-4B5A-834D-677A1AF02B25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8FEF-1D4C-4558-97D3-87CB12CF2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8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6380-3180-4B5A-834D-677A1AF02B25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8FEF-1D4C-4558-97D3-87CB12CF2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406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6380-3180-4B5A-834D-677A1AF02B25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8FEF-1D4C-4558-97D3-87CB12CF2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19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6380-3180-4B5A-834D-677A1AF02B25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8FEF-1D4C-4558-97D3-87CB12CF2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721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6380-3180-4B5A-834D-677A1AF02B25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8FEF-1D4C-4558-97D3-87CB12CF2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02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6380-3180-4B5A-834D-677A1AF02B25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8FEF-1D4C-4558-97D3-87CB12CF2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8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6380-3180-4B5A-834D-677A1AF02B25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8FEF-1D4C-4558-97D3-87CB12CF2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764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6380-3180-4B5A-834D-677A1AF02B25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8FEF-1D4C-4558-97D3-87CB12CF2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24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6380-3180-4B5A-834D-677A1AF02B25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8FEF-1D4C-4558-97D3-87CB12CF2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8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6380-3180-4B5A-834D-677A1AF02B25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38FEF-1D4C-4558-97D3-87CB12CF2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43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06380-3180-4B5A-834D-677A1AF02B25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38FEF-1D4C-4558-97D3-87CB12CF2C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43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654" y="247339"/>
            <a:ext cx="8897592" cy="44583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28825" y="5219700"/>
            <a:ext cx="8439150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/>
              <a:t>학생들의 정보와 총점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평균이 출력되는 </a:t>
            </a:r>
            <a:r>
              <a:rPr lang="en-US" altLang="ko-KR" sz="2400" dirty="0" smtClean="0"/>
              <a:t>HOME </a:t>
            </a:r>
            <a:r>
              <a:rPr lang="ko-KR" altLang="en-US" sz="2400" dirty="0" smtClean="0"/>
              <a:t>화면입니다 </a:t>
            </a:r>
            <a:endParaRPr lang="en-US" altLang="ko-KR" sz="2400" dirty="0" smtClean="0"/>
          </a:p>
          <a:p>
            <a:pPr algn="ctr">
              <a:lnSpc>
                <a:spcPct val="150000"/>
              </a:lnSpc>
            </a:pPr>
            <a:r>
              <a:rPr lang="en-US" altLang="ko-KR" sz="2400" dirty="0" smtClean="0"/>
              <a:t>NAV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HOME</a:t>
            </a:r>
            <a:r>
              <a:rPr lang="ko-KR" altLang="en-US" sz="2400" dirty="0" smtClean="0"/>
              <a:t>을 클릭 시 이동하는 </a:t>
            </a:r>
            <a:r>
              <a:rPr lang="ko-KR" altLang="en-US" sz="2400" dirty="0" err="1" smtClean="0"/>
              <a:t>화면이기도</a:t>
            </a:r>
            <a:r>
              <a:rPr lang="ko-KR" altLang="en-US" sz="2400" dirty="0" smtClean="0"/>
              <a:t> 합니다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433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683" y="542651"/>
            <a:ext cx="8659433" cy="39248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28825" y="5219700"/>
            <a:ext cx="8858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/>
              <a:t>학생들의 정보가 출력되는 페이지 입니다</a:t>
            </a:r>
            <a:endParaRPr lang="en-US" altLang="ko-KR" sz="2400" dirty="0" smtClean="0"/>
          </a:p>
          <a:p>
            <a:pPr algn="ctr">
              <a:lnSpc>
                <a:spcPct val="150000"/>
              </a:lnSpc>
            </a:pPr>
            <a:r>
              <a:rPr lang="ko-KR" altLang="en-US" sz="2400" dirty="0" smtClean="0"/>
              <a:t>학생들의 정보를 추가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수정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삭제 할 수 있도록 할 예정입니다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98113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09" y="0"/>
            <a:ext cx="8821381" cy="52585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14525" y="5524500"/>
            <a:ext cx="8858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/>
              <a:t>학생 별 성적이 조회되는 페이지입니다</a:t>
            </a:r>
            <a:endParaRPr lang="en-US" altLang="ko-KR" sz="2400" dirty="0" smtClean="0"/>
          </a:p>
          <a:p>
            <a:pPr algn="ctr">
              <a:lnSpc>
                <a:spcPct val="150000"/>
              </a:lnSpc>
            </a:pPr>
            <a:r>
              <a:rPr lang="ko-KR" altLang="en-US" sz="2400" dirty="0" smtClean="0"/>
              <a:t>과목별 성적을 추가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수정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삭제 할 수 있도록 할 예정입니다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17571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51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2021-06-24T15:44:23Z</dcterms:created>
  <dcterms:modified xsi:type="dcterms:W3CDTF">2021-06-24T15:57:38Z</dcterms:modified>
</cp:coreProperties>
</file>