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490661" y="342265"/>
            <a:ext cx="7629525" cy="121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000" i="1" lang="en-US" u="none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sz="4000" i="1" lang="en-US" u="none">
                <a:solidFill>
                  <a:srgbClr val="0070C0"/>
                </a:solidFill>
                <a:effectLst/>
                <a:latin typeface="Roboto" panose="020F0502020204030204" pitchFamily="2" charset="0"/>
              </a:rPr>
            </a:br>
            <a:endParaRPr dirty="0" i="1" spc="15" u="none">
              <a:solidFill>
                <a:srgbClr val="0070C0"/>
              </a:solidFill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09837" y="2523510"/>
            <a:ext cx="9420512" cy="3469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3200" i="1" lang="en-US"/>
              <a:t>STUDENT NAME: </a:t>
            </a:r>
            <a:r>
              <a:rPr altLang="en-IN" b="1" dirty="0" sz="3200" i="1" lang="en-US"/>
              <a:t>R</a:t>
            </a:r>
            <a:r>
              <a:rPr altLang="en-IN" b="1" dirty="0" sz="3200" i="1" lang="en-US"/>
              <a:t>u</a:t>
            </a:r>
            <a:r>
              <a:rPr altLang="en-IN" b="1" dirty="0" sz="3200" i="1" lang="en-US"/>
              <a:t>d</a:t>
            </a:r>
            <a:r>
              <a:rPr altLang="en-IN" b="1" dirty="0" sz="3200" i="1" lang="en-US"/>
              <a:t>h</a:t>
            </a:r>
            <a:r>
              <a:rPr altLang="en-IN" b="1" dirty="0" sz="3200" i="1" lang="en-US"/>
              <a:t>i</a:t>
            </a:r>
            <a:r>
              <a:rPr altLang="en-IN" b="1" dirty="0" sz="3200" i="1" lang="en-US"/>
              <a:t>r</a:t>
            </a:r>
            <a:r>
              <a:rPr altLang="en-IN" b="1" dirty="0" sz="3200" i="1" lang="en-US"/>
              <a:t>a</a:t>
            </a:r>
            <a:r>
              <a:rPr altLang="en-IN" b="1" dirty="0" sz="3200" i="1" lang="en-US"/>
              <a:t> </a:t>
            </a:r>
            <a:r>
              <a:rPr altLang="en-IN" b="1" dirty="0" sz="3200" i="1" lang="en-US"/>
              <a:t>k</a:t>
            </a:r>
            <a:r>
              <a:rPr altLang="en-IN" b="1" dirty="0" sz="3200" i="1" lang="en-US"/>
              <a:t>u</a:t>
            </a:r>
            <a:r>
              <a:rPr altLang="en-IN" b="1" dirty="0" sz="3200" i="1" lang="en-US"/>
              <a:t>m</a:t>
            </a:r>
            <a:r>
              <a:rPr altLang="en-IN" b="1" dirty="0" sz="3200" i="1" lang="en-US"/>
              <a:t>a</a:t>
            </a:r>
            <a:r>
              <a:rPr altLang="en-IN" b="1" dirty="0" sz="3200" i="1" lang="en-US"/>
              <a:t>r</a:t>
            </a:r>
            <a:r>
              <a:rPr altLang="en-IN" b="1" dirty="0" sz="3200" i="1" lang="en-US"/>
              <a:t>.</a:t>
            </a:r>
            <a:r>
              <a:rPr altLang="en-IN" b="1" dirty="0" sz="3200" i="1" lang="en-US"/>
              <a:t>A</a:t>
            </a:r>
            <a:endParaRPr altLang="en-US" b="1" sz="3600" i="1" lang="zh-CN"/>
          </a:p>
          <a:p>
            <a:r>
              <a:rPr b="1" dirty="0" sz="3200" i="1" lang="en-US"/>
              <a:t>REGISTER NO AND NMID: </a:t>
            </a:r>
            <a:r>
              <a:rPr altLang="en-IN" b="1" dirty="0" sz="3200" i="1" lang="en-US"/>
              <a:t>2</a:t>
            </a:r>
            <a:r>
              <a:rPr altLang="en-IN" b="1" dirty="0" sz="3200" i="1" lang="en-US"/>
              <a:t>0</a:t>
            </a:r>
            <a:r>
              <a:rPr altLang="en-IN" b="1" dirty="0" sz="3200" i="1" lang="en-US"/>
              <a:t>3</a:t>
            </a:r>
            <a:r>
              <a:rPr altLang="en-IN" b="1" dirty="0" sz="3200" i="1" lang="en-US"/>
              <a:t>2</a:t>
            </a:r>
            <a:r>
              <a:rPr altLang="en-IN" b="1" dirty="0" sz="3200" i="1" lang="en-US"/>
              <a:t>4</a:t>
            </a:r>
            <a:r>
              <a:rPr altLang="en-IN" b="1" dirty="0" sz="3200" i="1" lang="en-US"/>
              <a:t>u</a:t>
            </a:r>
            <a:r>
              <a:rPr altLang="en-IN" b="1" dirty="0" sz="3200" i="1" lang="en-US"/>
              <a:t>4</a:t>
            </a:r>
            <a:r>
              <a:rPr altLang="en-IN" b="1" dirty="0" sz="3200" i="1" lang="en-US"/>
              <a:t>8</a:t>
            </a:r>
            <a:r>
              <a:rPr altLang="en-IN" b="1" dirty="0" sz="3200" i="1" lang="en-US"/>
              <a:t>0</a:t>
            </a:r>
            <a:r>
              <a:rPr altLang="en-IN" b="1" dirty="0" sz="3200" i="1" lang="en-US"/>
              <a:t>2</a:t>
            </a:r>
            <a:r>
              <a:rPr altLang="en-IN" b="1" dirty="0" sz="3200" i="1" lang="en-US"/>
              <a:t>6</a:t>
            </a:r>
            <a:r>
              <a:rPr altLang="en-IN" b="1" dirty="0" sz="3200" i="1" lang="en-US"/>
              <a:t> </a:t>
            </a:r>
            <a:r>
              <a:rPr altLang="en-IN" b="1" dirty="0" sz="3200" i="1" lang="en-US"/>
              <a:t>&amp;</a:t>
            </a:r>
            <a:r>
              <a:rPr altLang="en-IN" b="1" dirty="0" sz="3200" i="1" lang="en-US"/>
              <a:t> </a:t>
            </a:r>
            <a:r>
              <a:rPr altLang="en-IN" b="1" dirty="0" sz="3200" i="1" lang="en-US"/>
              <a:t>F5ED0AA39778CCE801A4BE7A7C042162</a:t>
            </a:r>
            <a:endParaRPr b="1" dirty="0" sz="3600" i="1" lang="en-US">
              <a:cs typeface="Calibri"/>
            </a:endParaRPr>
          </a:p>
          <a:p>
            <a:r>
              <a:rPr b="1" dirty="0" sz="3200" i="1" lang="en-US"/>
              <a:t>DEPARTMENT: </a:t>
            </a:r>
            <a:r>
              <a:rPr altLang="en-GB" b="1" dirty="0" sz="3200" i="1" lang="en-US"/>
              <a:t>B</a:t>
            </a:r>
            <a:r>
              <a:rPr altLang="en-GB" b="1" dirty="0" sz="3200" i="1" lang="en-US"/>
              <a:t>s</a:t>
            </a:r>
            <a:r>
              <a:rPr altLang="en-GB" b="1" dirty="0" sz="3200" i="1" lang="en-US"/>
              <a:t>c</a:t>
            </a:r>
            <a:r>
              <a:rPr altLang="en-GB" b="1" dirty="0" sz="3200" i="1" lang="en-US"/>
              <a:t> </a:t>
            </a:r>
            <a:r>
              <a:rPr altLang="en-GB" b="1" dirty="0" sz="3200" i="1" lang="en-US"/>
              <a:t>D</a:t>
            </a:r>
            <a:r>
              <a:rPr altLang="en-GB" b="1" dirty="0" sz="3200" i="1" lang="en-US"/>
              <a:t>a</a:t>
            </a:r>
            <a:r>
              <a:rPr altLang="en-GB" b="1" dirty="0" sz="3200" i="1" lang="en-US"/>
              <a:t>t</a:t>
            </a:r>
            <a:r>
              <a:rPr altLang="en-GB" b="1" dirty="0" sz="3200" i="1" lang="en-US"/>
              <a:t>a</a:t>
            </a:r>
            <a:r>
              <a:rPr altLang="en-GB" b="1" dirty="0" sz="3200" i="1" lang="en-US"/>
              <a:t> </a:t>
            </a:r>
            <a:r>
              <a:rPr altLang="en-GB" b="1" dirty="0" sz="3200" i="1" lang="en-US"/>
              <a:t>science </a:t>
            </a:r>
            <a:endParaRPr altLang="en-US" b="1" sz="3600" i="1" lang="zh-CN"/>
          </a:p>
          <a:p>
            <a:r>
              <a:rPr b="1" dirty="0" sz="3200" i="1" lang="en-US"/>
              <a:t>COLLEGE:</a:t>
            </a:r>
            <a:r>
              <a:rPr altLang="en-GB" b="1" dirty="0" sz="3200" i="1" lang="en-US"/>
              <a:t> </a:t>
            </a:r>
            <a:r>
              <a:rPr altLang="en-GB" b="1" dirty="0" sz="3200" i="1" lang="en-US"/>
              <a:t> </a:t>
            </a:r>
            <a:r>
              <a:rPr altLang="en-GB" b="1" dirty="0" sz="3200" i="1" lang="en-US"/>
              <a:t>D</a:t>
            </a:r>
            <a:r>
              <a:rPr altLang="en-GB" b="1" dirty="0" sz="3200" i="1" lang="en-US"/>
              <a:t>R</a:t>
            </a:r>
            <a:r>
              <a:rPr altLang="en-GB" b="1" dirty="0" sz="3200" i="1" lang="en-US"/>
              <a:t>.</a:t>
            </a:r>
            <a:r>
              <a:rPr altLang="en-GB" b="1" dirty="0" sz="3200" i="1" lang="en-US"/>
              <a:t>M</a:t>
            </a:r>
            <a:r>
              <a:rPr altLang="en-GB" b="1" dirty="0" sz="3200" i="1" lang="en-US"/>
              <a:t>.</a:t>
            </a:r>
            <a:r>
              <a:rPr altLang="en-GB" b="1" dirty="0" sz="3200" i="1" lang="en-US"/>
              <a:t>G</a:t>
            </a:r>
            <a:r>
              <a:rPr altLang="en-GB" b="1" dirty="0" sz="3200" i="1" lang="en-US"/>
              <a:t>.</a:t>
            </a:r>
            <a:r>
              <a:rPr altLang="en-GB" b="1" dirty="0" sz="3200" i="1" lang="en-US"/>
              <a:t>R</a:t>
            </a:r>
            <a:r>
              <a:rPr altLang="en-GB" b="1" dirty="0" sz="3200" i="1" lang="en-US"/>
              <a:t>.</a:t>
            </a:r>
            <a:r>
              <a:rPr altLang="en-GB" b="1" dirty="0" sz="3200" i="1" lang="en-US"/>
              <a:t>C</a:t>
            </a:r>
            <a:r>
              <a:rPr altLang="en-GB" b="1" dirty="0" sz="3200" i="1" lang="en-US"/>
              <a:t>H</a:t>
            </a:r>
            <a:r>
              <a:rPr altLang="en-GB" b="1" dirty="0" sz="3200" i="1" lang="en-US"/>
              <a:t>O</a:t>
            </a:r>
            <a:r>
              <a:rPr altLang="en-GB" b="1" dirty="0" sz="3200" i="1" lang="en-US"/>
              <a:t>C</a:t>
            </a:r>
            <a:r>
              <a:rPr altLang="en-GB" b="1" dirty="0" sz="3200" i="1" lang="en-US"/>
              <a:t>H</a:t>
            </a:r>
            <a:r>
              <a:rPr altLang="en-GB" b="1" dirty="0" sz="3200" i="1" lang="en-US"/>
              <a:t>A</a:t>
            </a:r>
            <a:r>
              <a:rPr altLang="en-GB" b="1" dirty="0" sz="3200" i="1" lang="en-US"/>
              <a:t>L</a:t>
            </a:r>
            <a:r>
              <a:rPr altLang="en-GB" b="1" dirty="0" sz="3200" i="1" lang="en-US"/>
              <a:t>I</a:t>
            </a:r>
            <a:r>
              <a:rPr altLang="en-GB" b="1" dirty="0" sz="3200" i="1" lang="en-US"/>
              <a:t>N</a:t>
            </a:r>
            <a:r>
              <a:rPr altLang="en-GB" b="1" dirty="0" sz="3200" i="1" lang="en-US"/>
              <a:t>G</a:t>
            </a:r>
            <a:r>
              <a:rPr altLang="en-GB" b="1" dirty="0" sz="3200" i="1" lang="en-US"/>
              <a:t>A</a:t>
            </a:r>
            <a:r>
              <a:rPr altLang="en-GB" b="1" dirty="0" sz="3200" i="1" lang="en-US"/>
              <a:t>M</a:t>
            </a:r>
            <a:r>
              <a:rPr altLang="en-GB" b="1" dirty="0" sz="3200" i="1" lang="en-US"/>
              <a:t> </a:t>
            </a:r>
            <a:r>
              <a:rPr altLang="en-GB" b="1" dirty="0" sz="3200" i="1" lang="en-US"/>
              <a:t>A</a:t>
            </a:r>
            <a:r>
              <a:rPr altLang="en-GB" b="1" dirty="0" sz="3200" i="1" lang="en-US"/>
              <a:t>R</a:t>
            </a:r>
            <a:r>
              <a:rPr altLang="en-GB" b="1" dirty="0" sz="3200" i="1" lang="en-US"/>
              <a:t>T</a:t>
            </a:r>
            <a:r>
              <a:rPr altLang="en-GB" b="1" dirty="0" sz="3200" i="1" lang="en-US"/>
              <a:t>S</a:t>
            </a:r>
            <a:r>
              <a:rPr altLang="en-GB" b="1" dirty="0" sz="3200" i="1" lang="en-US"/>
              <a:t> </a:t>
            </a:r>
            <a:r>
              <a:rPr altLang="en-GB" b="1" dirty="0" sz="3200" i="1" lang="en-US"/>
              <a:t>C</a:t>
            </a:r>
            <a:r>
              <a:rPr altLang="en-GB" b="1" dirty="0" sz="3200" i="1" lang="en-US"/>
              <a:t>O</a:t>
            </a:r>
            <a:r>
              <a:rPr altLang="en-GB" b="1" dirty="0" sz="3200" i="1" lang="en-US"/>
              <a:t>L</a:t>
            </a:r>
            <a:r>
              <a:rPr altLang="en-GB" b="1" dirty="0" sz="3200" i="1" lang="en-US"/>
              <a:t>L</a:t>
            </a:r>
            <a:r>
              <a:rPr altLang="en-GB" b="1" dirty="0" sz="3200" i="1" lang="en-US"/>
              <a:t>EGE</a:t>
            </a:r>
            <a:r>
              <a:rPr altLang="en-GB" b="1" dirty="0" sz="3200" i="1" lang="en-US"/>
              <a:t> </a:t>
            </a:r>
            <a:r>
              <a:rPr altLang="en-GB" b="1" dirty="0" sz="3200" i="1" lang="en-US"/>
              <a:t>/</a:t>
            </a:r>
            <a:r>
              <a:rPr altLang="en-GB" b="1" dirty="0" sz="3200" i="1" lang="en-US"/>
              <a:t> </a:t>
            </a:r>
            <a:r>
              <a:rPr altLang="en-GB" b="1" dirty="0" sz="3200" i="1" lang="en-US"/>
              <a:t>T</a:t>
            </a:r>
            <a:r>
              <a:rPr altLang="en-GB" b="1" dirty="0" sz="3200" i="1" lang="en-US"/>
              <a:t>H</a:t>
            </a:r>
            <a:r>
              <a:rPr altLang="en-GB" b="1" dirty="0" sz="3200" i="1" lang="en-US"/>
              <a:t>I</a:t>
            </a:r>
            <a:r>
              <a:rPr altLang="en-GB" b="1" dirty="0" sz="3200" i="1" lang="en-US"/>
              <a:t>R</a:t>
            </a:r>
            <a:r>
              <a:rPr altLang="en-GB" b="1" dirty="0" sz="3200" i="1" lang="en-US"/>
              <a:t>U</a:t>
            </a:r>
            <a:r>
              <a:rPr altLang="en-GB" b="1" dirty="0" sz="3200" i="1" lang="en-US"/>
              <a:t>V</a:t>
            </a:r>
            <a:r>
              <a:rPr altLang="en-GB" b="1" dirty="0" sz="3200" i="1" lang="en-US"/>
              <a:t>A</a:t>
            </a:r>
            <a:r>
              <a:rPr altLang="en-GB" b="1" dirty="0" sz="3200" i="1" lang="en-US"/>
              <a:t>L</a:t>
            </a:r>
            <a:r>
              <a:rPr altLang="en-GB" b="1" dirty="0" sz="3200" i="1" lang="en-US"/>
              <a:t>L</a:t>
            </a:r>
            <a:r>
              <a:rPr altLang="en-GB" b="1" dirty="0" sz="3200" i="1" lang="en-US"/>
              <a:t>U</a:t>
            </a:r>
            <a:r>
              <a:rPr altLang="en-GB" b="1" dirty="0" sz="3200" i="1" lang="en-US"/>
              <a:t>V</a:t>
            </a:r>
            <a:r>
              <a:rPr altLang="en-GB" b="1" dirty="0" sz="3200" i="1" lang="en-US"/>
              <a:t>A</a:t>
            </a:r>
            <a:r>
              <a:rPr altLang="en-GB" b="1" dirty="0" sz="3200" i="1" lang="en-US"/>
              <a:t>R</a:t>
            </a:r>
            <a:r>
              <a:rPr altLang="en-GB" b="1" dirty="0" sz="3200" i="1" lang="en-US"/>
              <a:t> </a:t>
            </a:r>
            <a:r>
              <a:rPr altLang="en-GB" b="1" dirty="0" sz="3200" i="1" lang="en-US"/>
              <a:t>U</a:t>
            </a:r>
            <a:r>
              <a:rPr altLang="en-GB" b="1" dirty="0" sz="3200" i="1" lang="en-US"/>
              <a:t>N</a:t>
            </a:r>
            <a:r>
              <a:rPr altLang="en-GB" b="1" dirty="0" sz="3200" i="1" lang="en-US"/>
              <a:t>I</a:t>
            </a:r>
            <a:r>
              <a:rPr altLang="en-GB" b="1" dirty="0" sz="3200" i="1" lang="en-US"/>
              <a:t>VERSITY </a:t>
            </a:r>
            <a:endParaRPr altLang="en-US" b="1" sz="3600" i="1" lang="zh-CN"/>
          </a:p>
          <a:p>
            <a:r>
              <a:rPr b="1" dirty="0" sz="3200" i="1" lang="en-US"/>
              <a:t>           </a:t>
            </a:r>
            <a:endParaRPr b="1" dirty="0"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34841"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 u="sng">
                <a:solidFill>
                  <a:srgbClr val="330066"/>
                </a:solidFill>
              </a:rPr>
              <a:t>RESULTS AND SCREENSHOTS</a:t>
            </a:r>
            <a:endParaRPr dirty="0" sz="4250" u="sng">
              <a:solidFill>
                <a:srgbClr val="330066"/>
              </a:solidFill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1434273"/>
            <a:ext cx="8534018" cy="55397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functional, visually appealing personal website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Hosted and ready to be shared with others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key front-end development skills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(Insert screenshots of each section here: Hero, About, Skills, Projects, Contact)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Measurable Results: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 tested across devices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 HTML and CSS syntax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JavaScript form logic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understanding of layout and user interaction</a:t>
            </a:r>
            <a:endParaRPr b="1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0877" y="0"/>
            <a:ext cx="9190158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lang="en-IN" u="sng">
                <a:solidFill>
                  <a:srgbClr val="0070C0"/>
                </a:solidFill>
              </a:rPr>
              <a:t>CONCLUSION</a:t>
            </a:r>
            <a:endParaRPr b="1" dirty="0" u="sng">
              <a:solidFill>
                <a:srgbClr val="0070C0"/>
              </a:solidFill>
            </a:endParaRP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755331" y="2564130"/>
            <a:ext cx="10244922" cy="2733039"/>
          </a:xfrm>
          <a:prstGeom prst="rect"/>
        </p:spPr>
        <p:txBody>
          <a:bodyPr rtlCol="0" wrap="square">
            <a:spAutoFit/>
          </a:bodyPr>
          <a:p>
            <a:r>
              <a:rPr b="1" sz="4400" i="1" lang="en-GB">
                <a:solidFill>
                  <a:srgbClr val="000000"/>
                </a:solidFill>
              </a:rPr>
              <a:t>This digital portfolio has not only provided a platform to showcase my work but also served as a hands-on learning experience in web development.</a:t>
            </a:r>
            <a:endParaRPr b="1" sz="2800" i="1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 rot="21600000">
            <a:off x="447675" y="2496072"/>
            <a:ext cx="14739124" cy="872385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altLang="en-GB" b="1" dirty="0" sz="36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Website Using HTML, CSS &amp; JavaScript</a:t>
            </a:r>
            <a:endParaRPr b="1" dirty="0" sz="4000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4000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36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responsive and interactive personal website designed to</a:t>
            </a:r>
            <a:endParaRPr b="1" dirty="0" sz="4000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3600" lang="en-US">
                <a:solidFill>
                  <a:srgbClr val="363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showcase my skills, projects, and learning journey in web development.</a:t>
            </a:r>
            <a:endParaRPr b="1" dirty="0">
              <a:solidFill>
                <a:srgbClr val="363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sz="240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 u="sng">
                <a:solidFill>
                  <a:srgbClr val="9933FF"/>
                </a:solidFill>
              </a:rPr>
              <a:t>PROJECT</a:t>
            </a:r>
            <a:r>
              <a:rPr altLang="en-GB" dirty="0" sz="4250" lang="en-US" spc="5" u="sng">
                <a:solidFill>
                  <a:srgbClr val="9933FF"/>
                </a:solidFill>
              </a:rPr>
              <a:t> </a:t>
            </a:r>
            <a:r>
              <a:rPr dirty="0" sz="4250" spc="-85" u="sng">
                <a:solidFill>
                  <a:srgbClr val="9933FF"/>
                </a:solidFill>
              </a:rPr>
              <a:t> </a:t>
            </a:r>
            <a:r>
              <a:rPr dirty="0" sz="4250" spc="25" u="sng">
                <a:solidFill>
                  <a:srgbClr val="9933FF"/>
                </a:solidFill>
              </a:rPr>
              <a:t>TITLE</a:t>
            </a:r>
            <a:endParaRPr sz="4250" u="sng">
              <a:solidFill>
                <a:srgbClr val="9933FF"/>
              </a:solidFill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E4DE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 u="sng">
                <a:solidFill>
                  <a:srgbClr val="0000FF"/>
                </a:solidFill>
              </a:rPr>
              <a:t>A</a:t>
            </a:r>
            <a:r>
              <a:rPr dirty="0" sz="4400" spc="-5" u="sng">
                <a:solidFill>
                  <a:srgbClr val="0000FF"/>
                </a:solidFill>
              </a:rPr>
              <a:t>G</a:t>
            </a:r>
            <a:r>
              <a:rPr dirty="0" sz="4400" spc="-35" u="sng">
                <a:solidFill>
                  <a:srgbClr val="0000FF"/>
                </a:solidFill>
              </a:rPr>
              <a:t>E</a:t>
            </a:r>
            <a:r>
              <a:rPr dirty="0" sz="4400" spc="15" u="sng">
                <a:solidFill>
                  <a:srgbClr val="0000FF"/>
                </a:solidFill>
              </a:rPr>
              <a:t>N</a:t>
            </a:r>
            <a:r>
              <a:rPr dirty="0" sz="4400" u="sng">
                <a:solidFill>
                  <a:srgbClr val="0000FF"/>
                </a:solidFill>
              </a:rPr>
              <a:t>DA</a:t>
            </a:r>
            <a:endParaRPr dirty="0" u="sng">
              <a:solidFill>
                <a:srgbClr val="0000FF"/>
              </a:solidFill>
            </a:endParaRP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1" lang="en-US" err="1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i="1" lang="en-US" u="none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2800" i="1" lang="en-US" u="none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800" i="1" lang="en-IN" u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3017911" y="0"/>
            <a:ext cx="5707725" cy="638810"/>
          </a:xfrm>
          <a:prstGeom prst="rect"/>
          <a:solidFill>
            <a:srgbClr val="9933FF"/>
          </a:solidFill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 u="sng">
                <a:solidFill>
                  <a:srgbClr val="FFC000"/>
                </a:solidFill>
                <a:latin typeface="Roboto"/>
              </a:rPr>
              <a:t>P</a:t>
            </a:r>
            <a:r>
              <a:rPr b="1" dirty="0" sz="4250" spc="15" u="sng">
                <a:solidFill>
                  <a:srgbClr val="FFC000"/>
                </a:solidFill>
                <a:latin typeface="Roboto"/>
              </a:rPr>
              <a:t>ROB</a:t>
            </a:r>
            <a:r>
              <a:rPr b="1" dirty="0" sz="4250" spc="55" u="sng">
                <a:solidFill>
                  <a:srgbClr val="FFC000"/>
                </a:solidFill>
                <a:latin typeface="Roboto"/>
              </a:rPr>
              <a:t>L</a:t>
            </a:r>
            <a:r>
              <a:rPr b="1" dirty="0" sz="4250" spc="-20" u="sng">
                <a:solidFill>
                  <a:srgbClr val="FFC000"/>
                </a:solidFill>
                <a:latin typeface="Roboto"/>
              </a:rPr>
              <a:t>E</a:t>
            </a:r>
            <a:r>
              <a:rPr b="1" dirty="0" sz="4250" spc="20" u="sng">
                <a:solidFill>
                  <a:srgbClr val="FFC000"/>
                </a:solidFill>
                <a:latin typeface="Roboto"/>
              </a:rPr>
              <a:t>M</a:t>
            </a:r>
            <a:r>
              <a:rPr altLang="en-GB" b="1" dirty="0" sz="4250" lang="en-US" spc="20" u="sng">
                <a:solidFill>
                  <a:srgbClr val="FFC000"/>
                </a:solidFill>
                <a:latin typeface="Roboto"/>
              </a:rPr>
              <a:t> </a:t>
            </a:r>
            <a:r>
              <a:rPr altLang="en-GB" b="1" dirty="0" sz="4250" lang="en-US" spc="20" u="sng">
                <a:solidFill>
                  <a:srgbClr val="FFC000"/>
                </a:solidFill>
                <a:latin typeface="Roboto"/>
              </a:rPr>
              <a:t>S</a:t>
            </a:r>
            <a:r>
              <a:rPr altLang="en-GB" b="1" dirty="0" sz="4250" lang="en-US" spc="20" u="sng">
                <a:solidFill>
                  <a:srgbClr val="FFC000"/>
                </a:solidFill>
                <a:latin typeface="Roboto"/>
              </a:rPr>
              <a:t>T</a:t>
            </a:r>
            <a:r>
              <a:rPr altLang="en-GB" b="1" dirty="0" sz="4250" lang="en-US" spc="20" u="sng">
                <a:solidFill>
                  <a:srgbClr val="FFC000"/>
                </a:solidFill>
                <a:latin typeface="Roboto"/>
              </a:rPr>
              <a:t>A</a:t>
            </a:r>
            <a:r>
              <a:rPr altLang="en-GB" b="1" dirty="0" sz="4250" lang="en-US" spc="20" u="sng">
                <a:solidFill>
                  <a:srgbClr val="FFC000"/>
                </a:solidFill>
                <a:latin typeface="Roboto"/>
              </a:rPr>
              <a:t>T</a:t>
            </a:r>
            <a:r>
              <a:rPr altLang="en-GB" b="1" dirty="0" sz="4250" lang="en-US" spc="20" u="sng">
                <a:solidFill>
                  <a:srgbClr val="FFC000"/>
                </a:solidFill>
                <a:latin typeface="Roboto"/>
              </a:rPr>
              <a:t>E</a:t>
            </a:r>
            <a:r>
              <a:rPr altLang="en-GB" b="1" dirty="0" sz="4250" lang="en-US" spc="20" u="sng">
                <a:solidFill>
                  <a:srgbClr val="FFC000"/>
                </a:solidFill>
                <a:latin typeface="Roboto"/>
              </a:rPr>
              <a:t>MENT </a:t>
            </a:r>
            <a:endParaRPr b="1" sz="4250" u="sng">
              <a:solidFill>
                <a:srgbClr val="FFC000"/>
              </a:solidFill>
              <a:latin typeface="Roboto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59534" y="1737359"/>
            <a:ext cx="11069448" cy="5120641"/>
          </a:xfrm>
          <a:prstGeom prst="rect"/>
          <a:noFill/>
          <a:ln w="50800">
            <a:noFill/>
            <a:prstDash val="solid"/>
          </a:ln>
        </p:spPr>
        <p:txBody>
          <a:bodyPr anchor="ctr" rtlCol="0" vert="horz" wrap="square">
            <a:spAutoFit/>
          </a:bodyPr>
          <a:p>
            <a:r>
              <a:rPr b="1" sz="2800" i="1" lang="en-GB">
                <a:solidFill>
                  <a:srgbClr val="000000"/>
                </a:solidFill>
                <a:effectLst/>
              </a:rPr>
              <a:t>In today's competitive digital world, having an online presence is essential for students and developers. Traditional resumes are static and lack interactivity. I wanted a dynamic, easily accessible, and visually appealing way to showcase my skills and projects.
</a:t>
            </a:r>
            <a:endParaRPr b="1" sz="2400" i="1" lang="en-GB">
              <a:solidFill>
                <a:srgbClr val="000000"/>
              </a:solidFill>
              <a:effectLst/>
            </a:endParaRPr>
          </a:p>
          <a:p>
            <a:r>
              <a:rPr altLang="en-GB" b="1" sz="2800" i="1" lang="en-US">
                <a:solidFill>
                  <a:srgbClr val="000000"/>
                </a:solidFill>
                <a:effectLst/>
              </a:rPr>
              <a:t>Challenges Identified</a:t>
            </a:r>
            <a:r>
              <a:rPr b="1" sz="2800" i="1" lang="en-GB">
                <a:solidFill>
                  <a:srgbClr val="000000"/>
                </a:solidFill>
                <a:effectLst/>
              </a:rPr>
              <a:t>:
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b="1" sz="2800" i="1" lang="en-GB">
                <a:solidFill>
                  <a:srgbClr val="000000"/>
                </a:solidFill>
                <a:effectLst/>
              </a:rPr>
              <a:t>Lack of an interactive platform to showcase personal</a:t>
            </a:r>
            <a:endParaRPr b="1" sz="2400" i="1" lang="en-GB">
              <a:solidFill>
                <a:srgbClr val="000000"/>
              </a:solidFill>
              <a:effectLst/>
            </a:endParaRPr>
          </a:p>
          <a:p>
            <a:r>
              <a:rPr b="1" sz="2800" i="1" lang="en-GB">
                <a:solidFill>
                  <a:srgbClr val="000000"/>
                </a:solidFill>
                <a:effectLst/>
              </a:rPr>
              <a:t> skills and projects</a:t>
            </a:r>
            <a:r>
              <a:rPr b="1" sz="2800" i="1" lang="en-GB">
                <a:solidFill>
                  <a:srgbClr val="000000"/>
                </a:solidFill>
                <a:effectLst/>
              </a:rPr>
              <a:t>
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  <a:effectLst/>
              </a:rPr>
              <a:t> </a:t>
            </a:r>
            <a:r>
              <a:rPr b="1" sz="2800" i="1" lang="en-GB">
                <a:solidFill>
                  <a:srgbClr val="000000"/>
                </a:solidFill>
                <a:effectLst/>
              </a:rPr>
              <a:t>Difficulty in sharing project work with potential employers</a:t>
            </a:r>
            <a:endParaRPr b="1" sz="2400" i="1" lang="en-GB">
              <a:solidFill>
                <a:srgbClr val="000000"/>
              </a:solidFill>
              <a:effectLst/>
            </a:endParaRPr>
          </a:p>
          <a:p>
            <a:r>
              <a:rPr b="1" sz="2800" i="1" lang="en-GB">
                <a:solidFill>
                  <a:srgbClr val="000000"/>
                </a:solidFill>
                <a:effectLst/>
              </a:rPr>
              <a:t> or collaborators</a:t>
            </a:r>
            <a:endParaRPr b="1" sz="2800" i="1" lang="en-GB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417674" y="565149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 u="sng">
                <a:solidFill>
                  <a:srgbClr val="FF9900"/>
                </a:solidFill>
              </a:rPr>
              <a:t>PROJEC</a:t>
            </a:r>
            <a:r>
              <a:rPr altLang="en-GB" dirty="0" sz="4250" lang="en-US" spc="5" u="sng">
                <a:solidFill>
                  <a:srgbClr val="FF9900"/>
                </a:solidFill>
              </a:rPr>
              <a:t>T</a:t>
            </a:r>
            <a:r>
              <a:rPr altLang="en-GB" dirty="0" sz="4250" lang="en-US" spc="5" u="sng">
                <a:solidFill>
                  <a:srgbClr val="FF9900"/>
                </a:solidFill>
              </a:rPr>
              <a:t> </a:t>
            </a:r>
            <a:r>
              <a:rPr dirty="0" sz="4250" spc="-20" u="sng">
                <a:solidFill>
                  <a:srgbClr val="FF9900"/>
                </a:solidFill>
              </a:rPr>
              <a:t>OVERVIEW</a:t>
            </a:r>
            <a:r>
              <a:rPr altLang="en-GB" dirty="0" sz="4250" lang="en-US" spc="-20" u="sng">
                <a:solidFill>
                  <a:srgbClr val="FF9900"/>
                </a:solidFill>
              </a:rPr>
              <a:t> </a:t>
            </a:r>
            <a:r>
              <a:rPr altLang="en-GB" dirty="0" sz="4250" lang="en-US" spc="-20" u="sng">
                <a:solidFill>
                  <a:srgbClr val="FF9900"/>
                </a:solidFill>
              </a:rPr>
              <a:t>:</a:t>
            </a:r>
            <a:endParaRPr sz="4250" u="sng">
              <a:solidFill>
                <a:srgbClr val="FF9900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942345" y="1089659"/>
            <a:ext cx="9482766" cy="72161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b="1" sz="2800" i="1" lang="en-GB">
                <a:solidFill>
                  <a:srgbClr val="000000"/>
                </a:solidFill>
              </a:rPr>
              <a:t>This project is a personal digital portfolio website developed using HTML, CSS, and JavaScript. It acts as a digital resume and project showcase.
Key Sections:
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Hero section with introduction and CTА
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About Me
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Skills display
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Projects gallery
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Contact form
</a:t>
            </a:r>
            <a:endParaRPr b="1" sz="2400" i="1" lang="en-GB">
              <a:solidFill>
                <a:srgbClr val="000000"/>
              </a:solidFill>
            </a:endParaRPr>
          </a:p>
          <a:p>
            <a:r>
              <a:rPr b="1" sz="2800" i="1" lang="en-GB">
                <a:solidFill>
                  <a:srgbClr val="000000"/>
                </a:solidFill>
              </a:rPr>
              <a:t>Objectives:
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Display web development skills in real-time
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Practice responsive design and interactivity
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Create a professional online identity</a:t>
            </a:r>
            <a:endParaRPr b="1" sz="2800" i="1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randomBar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>
                <a:solidFill>
                  <a:srgbClr val="002060"/>
                </a:solidFill>
              </a:rPr>
              <a:t>W</a:t>
            </a:r>
            <a:r>
              <a:rPr dirty="0" sz="3200" spc="-20" u="sng">
                <a:solidFill>
                  <a:srgbClr val="002060"/>
                </a:solidFill>
              </a:rPr>
              <a:t>H</a:t>
            </a:r>
            <a:r>
              <a:rPr dirty="0" sz="3200" spc="20" u="sng">
                <a:solidFill>
                  <a:srgbClr val="002060"/>
                </a:solidFill>
              </a:rPr>
              <a:t>O</a:t>
            </a:r>
            <a:r>
              <a:rPr dirty="0" sz="3200" spc="-235" u="sng">
                <a:solidFill>
                  <a:srgbClr val="002060"/>
                </a:solidFill>
              </a:rPr>
              <a:t> </a:t>
            </a:r>
            <a:r>
              <a:rPr dirty="0" sz="3200" spc="-10" u="sng">
                <a:solidFill>
                  <a:srgbClr val="002060"/>
                </a:solidFill>
              </a:rPr>
              <a:t>AR</a:t>
            </a:r>
            <a:r>
              <a:rPr dirty="0" sz="3200" spc="15" u="sng">
                <a:solidFill>
                  <a:srgbClr val="002060"/>
                </a:solidFill>
              </a:rPr>
              <a:t>E</a:t>
            </a:r>
            <a:r>
              <a:rPr dirty="0" sz="3200" spc="-35" u="sng">
                <a:solidFill>
                  <a:srgbClr val="002060"/>
                </a:solidFill>
              </a:rPr>
              <a:t> </a:t>
            </a:r>
            <a:r>
              <a:rPr dirty="0" sz="3200" spc="-10" u="sng">
                <a:solidFill>
                  <a:srgbClr val="002060"/>
                </a:solidFill>
              </a:rPr>
              <a:t>T</a:t>
            </a:r>
            <a:r>
              <a:rPr dirty="0" sz="3200" spc="-15" u="sng">
                <a:solidFill>
                  <a:srgbClr val="002060"/>
                </a:solidFill>
              </a:rPr>
              <a:t>H</a:t>
            </a:r>
            <a:r>
              <a:rPr dirty="0" sz="3200" spc="15" u="sng">
                <a:solidFill>
                  <a:srgbClr val="002060"/>
                </a:solidFill>
              </a:rPr>
              <a:t>E</a:t>
            </a:r>
            <a:r>
              <a:rPr dirty="0" sz="3200" spc="-35" u="sng">
                <a:solidFill>
                  <a:srgbClr val="002060"/>
                </a:solidFill>
              </a:rPr>
              <a:t> </a:t>
            </a:r>
            <a:r>
              <a:rPr dirty="0" sz="3200" spc="-20" u="sng">
                <a:solidFill>
                  <a:srgbClr val="002060"/>
                </a:solidFill>
              </a:rPr>
              <a:t>E</a:t>
            </a:r>
            <a:r>
              <a:rPr dirty="0" sz="3200" spc="30" u="sng">
                <a:solidFill>
                  <a:srgbClr val="002060"/>
                </a:solidFill>
              </a:rPr>
              <a:t>N</a:t>
            </a:r>
            <a:r>
              <a:rPr dirty="0" sz="3200" spc="15" u="sng">
                <a:solidFill>
                  <a:srgbClr val="002060"/>
                </a:solidFill>
              </a:rPr>
              <a:t>D</a:t>
            </a:r>
            <a:r>
              <a:rPr dirty="0" sz="3200" spc="-45" u="sng">
                <a:solidFill>
                  <a:srgbClr val="002060"/>
                </a:solidFill>
              </a:rPr>
              <a:t> </a:t>
            </a:r>
            <a:r>
              <a:rPr dirty="0" sz="3200" u="sng">
                <a:solidFill>
                  <a:srgbClr val="002060"/>
                </a:solidFill>
              </a:rPr>
              <a:t>U</a:t>
            </a:r>
            <a:r>
              <a:rPr dirty="0" sz="3200" spc="10" u="sng">
                <a:solidFill>
                  <a:srgbClr val="002060"/>
                </a:solidFill>
              </a:rPr>
              <a:t>S</a:t>
            </a:r>
            <a:r>
              <a:rPr dirty="0" sz="3200" spc="-25" u="sng">
                <a:solidFill>
                  <a:srgbClr val="002060"/>
                </a:solidFill>
              </a:rPr>
              <a:t>E</a:t>
            </a:r>
            <a:r>
              <a:rPr dirty="0" sz="3200" spc="-10" u="sng">
                <a:solidFill>
                  <a:srgbClr val="002060"/>
                </a:solidFill>
              </a:rPr>
              <a:t>R</a:t>
            </a:r>
            <a:r>
              <a:rPr dirty="0" sz="3200" spc="5" u="sng">
                <a:solidFill>
                  <a:srgbClr val="002060"/>
                </a:solidFill>
              </a:rPr>
              <a:t>S?</a:t>
            </a:r>
            <a:endParaRPr sz="3200" u="sng">
              <a:solidFill>
                <a:srgbClr val="002060"/>
              </a:solidFill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723899" y="1889760"/>
            <a:ext cx="10919358" cy="6365240"/>
          </a:xfrm>
          <a:prstGeom prst="rect"/>
        </p:spPr>
        <p:txBody>
          <a:bodyPr rtlCol="0" wrap="square">
            <a:spAutoFit/>
          </a:bodyPr>
          <a:p>
            <a:r>
              <a:rPr b="1" sz="3200" i="1" lang="en-GB">
                <a:solidFill>
                  <a:srgbClr val="000000"/>
                </a:solidFill>
              </a:rPr>
              <a:t>👉</a:t>
            </a:r>
            <a:r>
              <a:rPr altLang="en-GB" b="1" sz="3200" i="1" lang="en-US">
                <a:solidFill>
                  <a:srgbClr val="000000"/>
                </a:solidFill>
              </a:rPr>
              <a:t>p</a:t>
            </a:r>
            <a:r>
              <a:rPr b="1" sz="3200" i="1" lang="en-GB">
                <a:solidFill>
                  <a:srgbClr val="000000"/>
                </a:solidFill>
              </a:rPr>
              <a:t>rimary Target Users</a:t>
            </a:r>
            <a:r>
              <a:rPr b="1" sz="3200" i="1" lang="en-GB">
                <a:solidFill>
                  <a:srgbClr val="000000"/>
                </a:solidFill>
              </a:rPr>
              <a:t>👈</a:t>
            </a:r>
            <a:r>
              <a:rPr b="1" sz="3200" i="1" lang="en-GB">
                <a:solidFill>
                  <a:srgbClr val="000000"/>
                </a:solidFill>
              </a:rPr>
              <a:t>
</a:t>
            </a:r>
            <a:r>
              <a:rPr altLang="en-GB" b="1" sz="3200" i="1" lang="en-US">
                <a:solidFill>
                  <a:srgbClr val="000000"/>
                </a:solidFill>
              </a:rPr>
              <a:t>1</a:t>
            </a:r>
            <a:r>
              <a:rPr altLang="en-GB" b="1" sz="3200" i="1" lang="en-US">
                <a:solidFill>
                  <a:srgbClr val="000000"/>
                </a:solidFill>
              </a:rPr>
              <a:t>.</a:t>
            </a:r>
            <a:r>
              <a:rPr altLang="en-GB" b="1" sz="3200" i="1" lang="en-US">
                <a:solidFill>
                  <a:srgbClr val="000000"/>
                </a:solidFill>
              </a:rPr>
              <a:t> </a:t>
            </a:r>
            <a:r>
              <a:rPr b="1" sz="3200" i="1" lang="en-GB">
                <a:solidFill>
                  <a:srgbClr val="000000"/>
                </a:solidFill>
              </a:rPr>
              <a:t>Hiring Managers &amp; Recruiters: Can view my skills, resume, and projects in a single place
</a:t>
            </a:r>
            <a:r>
              <a:rPr altLang="en-GB" b="1" sz="3200" i="1" lang="en-US">
                <a:solidFill>
                  <a:srgbClr val="000000"/>
                </a:solidFill>
              </a:rPr>
              <a:t>2</a:t>
            </a:r>
            <a:r>
              <a:rPr altLang="en-GB" b="1" sz="3200" i="1" lang="en-US">
                <a:solidFill>
                  <a:srgbClr val="000000"/>
                </a:solidFill>
              </a:rPr>
              <a:t>.</a:t>
            </a:r>
            <a:r>
              <a:rPr altLang="en-GB" b="1" sz="3200" i="1" lang="en-US">
                <a:solidFill>
                  <a:srgbClr val="000000"/>
                </a:solidFill>
              </a:rPr>
              <a:t> </a:t>
            </a:r>
            <a:r>
              <a:rPr b="1" sz="3200" i="1" lang="en-GB">
                <a:solidFill>
                  <a:srgbClr val="000000"/>
                </a:solidFill>
              </a:rPr>
              <a:t>Teachers/Mentors: To assess my learning progress and project application
</a:t>
            </a:r>
            <a:r>
              <a:rPr altLang="en-GB" b="1" sz="3200" i="1" lang="en-US">
                <a:solidFill>
                  <a:srgbClr val="000000"/>
                </a:solidFill>
              </a:rPr>
              <a:t>3</a:t>
            </a:r>
            <a:r>
              <a:rPr altLang="en-GB" b="1" sz="3200" i="1" lang="en-US">
                <a:solidFill>
                  <a:srgbClr val="000000"/>
                </a:solidFill>
              </a:rPr>
              <a:t>.</a:t>
            </a:r>
            <a:r>
              <a:rPr altLang="en-GB" b="1" sz="3200" i="1" lang="en-US">
                <a:solidFill>
                  <a:srgbClr val="000000"/>
                </a:solidFill>
              </a:rPr>
              <a:t> </a:t>
            </a:r>
            <a:r>
              <a:rPr b="1" sz="3200" i="1" lang="en-GB">
                <a:solidFill>
                  <a:srgbClr val="000000"/>
                </a:solidFill>
              </a:rPr>
              <a:t>Peers &amp; Collaborators: For networking, feedback, and collaborations
</a:t>
            </a:r>
            <a:r>
              <a:rPr altLang="en-GB" b="1" sz="3200" i="1" lang="en-US">
                <a:solidFill>
                  <a:srgbClr val="000000"/>
                </a:solidFill>
              </a:rPr>
              <a:t>4</a:t>
            </a:r>
            <a:r>
              <a:rPr altLang="en-GB" b="1" sz="3200" i="1" lang="en-US">
                <a:solidFill>
                  <a:srgbClr val="000000"/>
                </a:solidFill>
              </a:rPr>
              <a:t>.</a:t>
            </a:r>
            <a:r>
              <a:rPr altLang="en-GB" b="1" sz="3200" i="1" lang="en-US">
                <a:solidFill>
                  <a:srgbClr val="000000"/>
                </a:solidFill>
              </a:rPr>
              <a:t> </a:t>
            </a:r>
            <a:r>
              <a:rPr b="1" sz="3200" i="1" lang="en-GB">
                <a:solidFill>
                  <a:srgbClr val="000000"/>
                </a:solidFill>
              </a:rPr>
              <a:t>General Public: Anyone interested in viewing my work or learning from my journey</a:t>
            </a:r>
            <a:endParaRPr b="1" sz="2800" i="1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 u="sng">
                <a:solidFill>
                  <a:srgbClr val="D66565"/>
                </a:solidFill>
              </a:rPr>
              <a:t>TOOLS AND TECHNIQUES</a:t>
            </a:r>
            <a:endParaRPr dirty="0" sz="3600" u="sng">
              <a:solidFill>
                <a:srgbClr val="D66565"/>
              </a:solidFill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3066075" y="1476374"/>
            <a:ext cx="7389751" cy="6797040"/>
          </a:xfrm>
          <a:prstGeom prst="rect"/>
        </p:spPr>
        <p:txBody>
          <a:bodyPr rtlCol="0" wrap="square">
            <a:spAutoFit/>
          </a:bodyPr>
          <a:p>
            <a:r>
              <a:rPr b="1" sz="2800" i="1" lang="en-GB">
                <a:solidFill>
                  <a:srgbClr val="000000"/>
                </a:solidFill>
              </a:rPr>
              <a:t>Languages &amp; Tools Used: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HTML5 - Structure of the website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CSS3 - Styling, layout, animations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b="1" sz="2800" i="1" lang="en-GB">
                <a:solidFill>
                  <a:srgbClr val="000000"/>
                </a:solidFill>
              </a:rPr>
              <a:t>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JavaScript (Vanilla) - Interactivity and form validation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Code</a:t>
            </a:r>
            <a:r>
              <a:rPr altLang="en-GB" b="1" sz="2800" i="1" lang="en-US">
                <a:solidFill>
                  <a:srgbClr val="000000"/>
                </a:solidFill>
              </a:rPr>
              <a:t>p</a:t>
            </a:r>
            <a:r>
              <a:rPr altLang="en-GB" b="1" sz="2800" i="1" lang="en-US">
                <a:solidFill>
                  <a:srgbClr val="000000"/>
                </a:solidFill>
              </a:rPr>
              <a:t>e</a:t>
            </a:r>
            <a:r>
              <a:rPr altLang="en-GB" b="1" sz="2800" i="1" lang="en-US">
                <a:solidFill>
                  <a:srgbClr val="000000"/>
                </a:solidFill>
              </a:rPr>
              <a:t>n</a:t>
            </a:r>
            <a:r>
              <a:rPr b="1" sz="2800" i="1" lang="en-GB">
                <a:solidFill>
                  <a:srgbClr val="000000"/>
                </a:solidFill>
              </a:rPr>
              <a:t>- Code editor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GitHub (optional) - Version control and hosting -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Google Fonts (optional) - Typography enhancer↓ </a:t>
            </a:r>
            <a:endParaRPr b="1" sz="2800" i="1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0" lang="en-IN" spc="15" u="sng">
                <a:solidFill>
                  <a:srgbClr val="98CC00"/>
                </a:solidFill>
                <a:latin typeface="Trebuchet MS"/>
                <a:cs typeface="Trebuchet MS"/>
              </a:rPr>
              <a:t>POTFOLIO DESIGN AND LAYOUT</a:t>
            </a:r>
            <a:endParaRPr dirty="0" sz="4000" i="0" u="sng">
              <a:solidFill>
                <a:srgbClr val="98CC00"/>
              </a:solidFill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1276844" y="1216334"/>
            <a:ext cx="11550291" cy="4701540"/>
          </a:xfrm>
          <a:prstGeom prst="rect"/>
        </p:spPr>
        <p:txBody>
          <a:bodyPr rtlCol="0" wrap="square">
            <a:spAutoFit/>
          </a:bodyPr>
          <a:p>
            <a:r>
              <a:rPr b="1" sz="2800" i="1" lang="en-GB">
                <a:solidFill>
                  <a:srgbClr val="000000"/>
                </a:solidFill>
              </a:rPr>
              <a:t>The design focuses on simplicity, responsiveness, and clean navigation.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b="1" sz="2800" i="1" lang="en-GB">
                <a:solidFill>
                  <a:srgbClr val="000000"/>
                </a:solidFill>
              </a:rPr>
              <a:t>Key Design Choices</a:t>
            </a:r>
            <a:r>
              <a:rPr b="1" sz="2800" i="1" lang="en-GB">
                <a:solidFill>
                  <a:srgbClr val="000000"/>
                </a:solidFill>
              </a:rPr>
              <a:t>👈</a:t>
            </a:r>
            <a:r>
              <a:rPr b="1" sz="2800" i="1" lang="en-GB">
                <a:solidFill>
                  <a:srgbClr val="000000"/>
                </a:solidFill>
              </a:rPr>
              <a:t>
</a:t>
            </a:r>
            <a:r>
              <a:rPr b="1" sz="2800" i="1" lang="en-GB">
                <a:solidFill>
                  <a:srgbClr val="000000"/>
                </a:solidFill>
              </a:rPr>
              <a:t>👉🏻</a:t>
            </a:r>
            <a:r>
              <a:rPr b="1" sz="2800" i="1" lang="en-GB">
                <a:solidFill>
                  <a:srgbClr val="000000"/>
                </a:solidFill>
              </a:rPr>
              <a:t>Navigation Bar: Fixed, responsive, toggles on mobile view
</a:t>
            </a:r>
            <a:r>
              <a:rPr b="1" sz="2800" i="1" lang="en-GB">
                <a:solidFill>
                  <a:srgbClr val="000000"/>
                </a:solidFill>
              </a:rPr>
              <a:t>👉🏻</a:t>
            </a:r>
            <a:r>
              <a:rPr b="1" sz="2800" i="1" lang="en-GB">
                <a:solidFill>
                  <a:srgbClr val="000000"/>
                </a:solidFill>
              </a:rPr>
              <a:t>Hero Banner: Gradient background, CTA button
</a:t>
            </a:r>
            <a:r>
              <a:rPr b="1" sz="2800" i="1" lang="en-GB">
                <a:solidFill>
                  <a:srgbClr val="000000"/>
                </a:solidFill>
              </a:rPr>
              <a:t>👉🏻</a:t>
            </a:r>
            <a:r>
              <a:rPr b="1" sz="2800" i="1" lang="en-GB">
                <a:solidFill>
                  <a:srgbClr val="000000"/>
                </a:solidFill>
              </a:rPr>
              <a:t>Skills Section: Flex/grid layout with hover animations
</a:t>
            </a:r>
            <a:r>
              <a:rPr b="1" sz="2800" i="1" lang="en-GB">
                <a:solidFill>
                  <a:srgbClr val="000000"/>
                </a:solidFill>
              </a:rPr>
              <a:t>👉🏻</a:t>
            </a:r>
            <a:r>
              <a:rPr b="1" sz="2800" i="1" lang="en-GB">
                <a:solidFill>
                  <a:srgbClr val="000000"/>
                </a:solidFill>
              </a:rPr>
              <a:t>Projects Section: Grid of project cards
</a:t>
            </a:r>
            <a:r>
              <a:rPr b="1" sz="2800" i="1" lang="en-GB">
                <a:solidFill>
                  <a:srgbClr val="000000"/>
                </a:solidFill>
              </a:rPr>
              <a:t>👉🏻</a:t>
            </a:r>
            <a:r>
              <a:rPr b="1" sz="2800" i="1" lang="en-GB">
                <a:solidFill>
                  <a:srgbClr val="000000"/>
                </a:solidFill>
              </a:rPr>
              <a:t>Contact Section: Simple form with inputvalidati</a:t>
            </a:r>
            <a:r>
              <a:rPr altLang="en-GB" b="1" sz="2800" i="1" lang="en-US">
                <a:solidFill>
                  <a:srgbClr val="000000"/>
                </a:solidFill>
              </a:rPr>
              <a:t>o</a:t>
            </a:r>
            <a:r>
              <a:rPr altLang="en-GB" b="1" sz="2800" i="1" lang="en-US">
                <a:solidFill>
                  <a:srgbClr val="000000"/>
                </a:solidFill>
              </a:rPr>
              <a:t>n</a:t>
            </a:r>
            <a:r>
              <a:rPr b="1" sz="2800" i="1" lang="en-GB">
                <a:solidFill>
                  <a:srgbClr val="000000"/>
                </a:solidFill>
              </a:rPr>
              <a:t>
</a:t>
            </a:r>
            <a:r>
              <a:rPr b="1" sz="2800" i="1" lang="en-GB">
                <a:solidFill>
                  <a:srgbClr val="000000"/>
                </a:solidFill>
              </a:rPr>
              <a:t>👉🏻</a:t>
            </a:r>
            <a:r>
              <a:rPr b="1" sz="2800" i="1" lang="en-GB">
                <a:solidFill>
                  <a:srgbClr val="000000"/>
                </a:solidFill>
              </a:rPr>
              <a:t>Color Palette: Blue, gray, white, yellow
</a:t>
            </a:r>
            <a:r>
              <a:rPr b="1" sz="2800" i="1" lang="en-GB">
                <a:solidFill>
                  <a:srgbClr val="000000"/>
                </a:solidFill>
              </a:rPr>
              <a:t>👉🏻</a:t>
            </a:r>
            <a:r>
              <a:rPr b="1" sz="2800" i="1" lang="en-GB">
                <a:solidFill>
                  <a:srgbClr val="000000"/>
                </a:solidFill>
              </a:rPr>
              <a:t>Typography: Clean and readable sans-serif fonts</a:t>
            </a:r>
            <a:endParaRPr b="1" sz="2800" i="1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 u="sng">
                <a:solidFill>
                  <a:srgbClr val="800000"/>
                </a:solidFill>
              </a:rPr>
              <a:t>FEATURES AND FUNCTIONALITY</a:t>
            </a:r>
            <a:endParaRPr dirty="0" lang="en-IN" u="sng">
              <a:solidFill>
                <a:srgbClr val="8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534441" y="982345"/>
            <a:ext cx="10912512" cy="6797040"/>
          </a:xfrm>
          <a:prstGeom prst="rect"/>
        </p:spPr>
        <p:txBody>
          <a:bodyPr rtlCol="0" wrap="square">
            <a:spAutoFit/>
          </a:bodyPr>
          <a:p>
            <a:r>
              <a:rPr b="1" sz="2800" i="1" lang="en-GB">
                <a:solidFill>
                  <a:srgbClr val="000000"/>
                </a:solidFill>
              </a:rPr>
              <a:t>Core Features: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Responsive layout across all devices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Smooth scroll navigation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Interactive skill badges and project cards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Contact form with basic validation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Hover effects and transitions for better UI/UX
Functional Highlights: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Mobile Navigation Toggle - Menu collapses into a hamburger icon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Form Validation - JavaScript checks that all field filled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Project Cards - Hover animations and individual descriptions
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US">
                <a:solidFill>
                  <a:srgbClr val="000000"/>
                </a:solidFill>
              </a:rPr>
              <a:t> </a:t>
            </a:r>
            <a:r>
              <a:rPr altLang="en-GB" b="1" sz="2800" i="1" lang="en-GB">
                <a:solidFill>
                  <a:srgbClr val="000000"/>
                </a:solidFill>
              </a:rPr>
              <a:t>👉</a:t>
            </a:r>
            <a:r>
              <a:rPr b="1" sz="2800" i="1" lang="en-GB">
                <a:solidFill>
                  <a:srgbClr val="000000"/>
                </a:solidFill>
              </a:rPr>
              <a:t>Consistent Layout - Sections separated clearly with padding and headers</a:t>
            </a:r>
            <a:endParaRPr b="1" sz="2800" i="1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2024-03-26T10:07:22Z</dcterms:created>
  <dcterms:modified xsi:type="dcterms:W3CDTF">2025-09-09T06:23:15Z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a0e7f25ebbec4179aae077d206a9ec10</vt:lpwstr>
  </property>
</Properties>
</file>