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26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FFFF81"/>
    <a:srgbClr val="7E37B3"/>
    <a:srgbClr val="FFFFB3"/>
    <a:srgbClr val="7131A1"/>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55"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06/11/2020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06/11/2020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06/11/2020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06/11/2020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06/11/2020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4475</TotalTime>
  <Words>4396</Words>
  <Application>Microsoft Office PowerPoint</Application>
  <PresentationFormat>Widescreen</PresentationFormat>
  <Paragraphs>313</Paragraphs>
  <Slides>34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279</cp:revision>
  <dcterms:created xsi:type="dcterms:W3CDTF">2019-03-17T17:13:50Z</dcterms:created>
  <dcterms:modified xsi:type="dcterms:W3CDTF">2020-11-06T18:52:07Z</dcterms:modified>
</cp:coreProperties>
</file>