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5"/>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268"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smtClean="0"/>
              <a:t>:</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9823</TotalTime>
  <Words>24314</Words>
  <Application>Microsoft Office PowerPoint</Application>
  <PresentationFormat>Widescreen</PresentationFormat>
  <Paragraphs>1444</Paragraphs>
  <Slides>133</Slides>
  <Notes>86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133</vt:i4>
      </vt:variant>
    </vt:vector>
  </HeadingPairs>
  <TitlesOfParts>
    <vt:vector size="140"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603</cp:revision>
  <dcterms:created xsi:type="dcterms:W3CDTF">2019-03-17T17:13:50Z</dcterms:created>
  <dcterms:modified xsi:type="dcterms:W3CDTF">2021-03-31T19:18:41Z</dcterms:modified>
</cp:coreProperties>
</file>