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335" r:id="rId3"/>
    <p:sldId id="366" r:id="rId4"/>
    <p:sldId id="367" r:id="rId5"/>
    <p:sldId id="273" r:id="rId6"/>
    <p:sldId id="368" r:id="rId7"/>
    <p:sldId id="369" r:id="rId8"/>
    <p:sldId id="370" r:id="rId9"/>
    <p:sldId id="371" r:id="rId10"/>
    <p:sldId id="372" r:id="rId11"/>
    <p:sldId id="373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B3"/>
    <a:srgbClr val="DEF1B5"/>
    <a:srgbClr val="D1B3E7"/>
    <a:srgbClr val="7E37B3"/>
    <a:srgbClr val="7131A1"/>
    <a:srgbClr val="FFFF81"/>
    <a:srgbClr val="F470EE"/>
    <a:srgbClr val="DE0A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1379" autoAdjust="0"/>
  </p:normalViewPr>
  <p:slideViewPr>
    <p:cSldViewPr snapToGrid="0">
      <p:cViewPr varScale="1">
        <p:scale>
          <a:sx n="62" d="100"/>
          <a:sy n="62" d="100"/>
        </p:scale>
        <p:origin x="148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D3BCA-8732-46CA-ADDD-C24F968DBEAF}" type="datetimeFigureOut">
              <a:rPr lang="en-GB" smtClean="0"/>
              <a:t>31/10/2020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B79ED6-4970-4D84-B25C-F520A9D921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387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608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7678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31/10/2020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181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31/10/2020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6181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31/10/2020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4578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31/10/2020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4990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31/10/2020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9019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31/10/2020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2709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31/10/2020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2605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31/10/2020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31/10/2020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3546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31/10/2020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623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31/10/2020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5901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31/10/2020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9050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31/10/2020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437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31/10/2020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9358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31/10/2020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7771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31/10/2020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8311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A8270-C9CF-44CA-BE5A-02C2BDCCEDE4}" type="datetimeFigureOut">
              <a:rPr lang="en-GB" smtClean="0"/>
              <a:t>31/10/2020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318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TR/#tr_Cascading_Style_Sheets__CSS__Working_Grou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 smtClean="0"/>
              <a:t>Css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By: Rudhra Koul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583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065" y="275967"/>
            <a:ext cx="9063937" cy="737286"/>
          </a:xfrm>
        </p:spPr>
        <p:txBody>
          <a:bodyPr>
            <a:normAutofit/>
          </a:bodyPr>
          <a:lstStyle/>
          <a:p>
            <a:r>
              <a:rPr lang="en-IN" sz="2800" dirty="0"/>
              <a:t>Understanding the &lt;style&gt; Tag &amp; </a:t>
            </a:r>
            <a:r>
              <a:rPr lang="en-IN" sz="2800" dirty="0" smtClean="0"/>
              <a:t>Internal CSS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13253"/>
            <a:ext cx="8596668" cy="5634682"/>
          </a:xfrm>
        </p:spPr>
        <p:txBody>
          <a:bodyPr/>
          <a:lstStyle/>
          <a:p>
            <a:r>
              <a:rPr lang="en-IN" dirty="0" smtClean="0"/>
              <a:t>Since we know the inline styles are bad lets use an alternative so first just remove the inline style</a:t>
            </a:r>
          </a:p>
          <a:p>
            <a:r>
              <a:rPr lang="en-IN" dirty="0" smtClean="0"/>
              <a:t>The second option is called Internal CSS it uses the head section of html</a:t>
            </a:r>
          </a:p>
          <a:p>
            <a:r>
              <a:rPr lang="en-IN" dirty="0" smtClean="0"/>
              <a:t>Inside the head section we can add a &lt;style&gt;&lt;/style&gt; tag and add our </a:t>
            </a:r>
            <a:r>
              <a:rPr lang="en-IN" dirty="0" err="1" smtClean="0"/>
              <a:t>css</a:t>
            </a:r>
            <a:r>
              <a:rPr lang="en-IN" dirty="0" smtClean="0"/>
              <a:t> inside it.</a:t>
            </a:r>
          </a:p>
          <a:p>
            <a:r>
              <a:rPr lang="en-IN" dirty="0" smtClean="0"/>
              <a:t>Thi</a:t>
            </a:r>
            <a:r>
              <a:rPr lang="en-IN" dirty="0"/>
              <a:t>s also uses the same property value assignment we used in the inline </a:t>
            </a:r>
            <a:r>
              <a:rPr lang="en-IN" dirty="0" err="1"/>
              <a:t>css</a:t>
            </a:r>
            <a:endParaRPr lang="en-IN" dirty="0" smtClean="0"/>
          </a:p>
          <a:p>
            <a:r>
              <a:rPr lang="en-IN" dirty="0" smtClean="0"/>
              <a:t>We just need one additional thing here that is something called as a selector to signify to which element in our </a:t>
            </a:r>
            <a:r>
              <a:rPr lang="en-IN" dirty="0" err="1" smtClean="0"/>
              <a:t>dom</a:t>
            </a:r>
            <a:r>
              <a:rPr lang="en-IN" dirty="0" smtClean="0"/>
              <a:t> we want to apply the style to.</a:t>
            </a:r>
          </a:p>
          <a:p>
            <a:r>
              <a:rPr lang="en-IN" dirty="0" smtClean="0"/>
              <a:t>We add a selector simply by writing the tag name without the angle brackets followed by curly braces and add our style </a:t>
            </a:r>
            <a:r>
              <a:rPr lang="en-IN" dirty="0" err="1" smtClean="0"/>
              <a:t>decleration</a:t>
            </a:r>
            <a:r>
              <a:rPr lang="en-IN" dirty="0" smtClean="0"/>
              <a:t> inside the curly braces</a:t>
            </a:r>
          </a:p>
          <a:p>
            <a:r>
              <a:rPr lang="en-IN" dirty="0" smtClean="0"/>
              <a:t>Lets add such a style to our section  &lt;style&gt; section { background:#ff1b668;}&lt;/style&gt;</a:t>
            </a:r>
          </a:p>
          <a:p>
            <a:r>
              <a:rPr lang="en-IN" dirty="0" smtClean="0"/>
              <a:t>This way we are telling CSS to look for all section elements on our page and apply background red to them.</a:t>
            </a:r>
          </a:p>
          <a:p>
            <a:r>
              <a:rPr lang="en-IN" dirty="0" smtClean="0"/>
              <a:t>If we now open the browser we will again see the style applied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3824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065" y="275967"/>
            <a:ext cx="9063937" cy="737286"/>
          </a:xfrm>
        </p:spPr>
        <p:txBody>
          <a:bodyPr>
            <a:normAutofit/>
          </a:bodyPr>
          <a:lstStyle/>
          <a:p>
            <a:r>
              <a:rPr lang="en-IN" sz="2800" dirty="0"/>
              <a:t>Understanding the &lt;style&gt; Tag </a:t>
            </a:r>
            <a:r>
              <a:rPr lang="en-IN" sz="2800"/>
              <a:t>&amp; </a:t>
            </a:r>
            <a:r>
              <a:rPr lang="en-IN" sz="2800" smtClean="0"/>
              <a:t>Internal CSS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13253"/>
            <a:ext cx="8596668" cy="5634682"/>
          </a:xfrm>
        </p:spPr>
        <p:txBody>
          <a:bodyPr/>
          <a:lstStyle/>
          <a:p>
            <a:r>
              <a:rPr lang="en-IN" dirty="0" smtClean="0"/>
              <a:t>Now lets add another section to our page with an h1 tag and some text we will see that the style is applied to it </a:t>
            </a:r>
            <a:r>
              <a:rPr lang="en-IN" dirty="0" err="1" smtClean="0"/>
              <a:t>also.This</a:t>
            </a:r>
            <a:r>
              <a:rPr lang="en-IN" dirty="0" smtClean="0"/>
              <a:t> is another advantage of internal style if we used inline style we would need to add this style manually to second section also and if we wanted to change the </a:t>
            </a:r>
            <a:r>
              <a:rPr lang="en-IN" dirty="0" err="1" smtClean="0"/>
              <a:t>color</a:t>
            </a:r>
            <a:r>
              <a:rPr lang="en-IN" dirty="0" smtClean="0"/>
              <a:t> we would need to do that at all different places but now we can change it at one place.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4597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3860" y="2754147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5400" b="1" smtClean="0"/>
              <a:t>Thanks!!!!!</a:t>
            </a:r>
            <a:endParaRPr lang="en-GB" sz="5400" b="1" dirty="0"/>
          </a:p>
        </p:txBody>
      </p:sp>
    </p:spTree>
    <p:extLst>
      <p:ext uri="{BB962C8B-B14F-4D97-AF65-F5344CB8AC3E}">
        <p14:creationId xmlns:p14="http://schemas.microsoft.com/office/powerpoint/2010/main" val="397768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469" y="2637781"/>
            <a:ext cx="8892928" cy="1320800"/>
          </a:xfrm>
        </p:spPr>
        <p:txBody>
          <a:bodyPr/>
          <a:lstStyle/>
          <a:p>
            <a:r>
              <a:rPr lang="en-IN" dirty="0" smtClean="0"/>
              <a:t>Section -1 -:Introduction and Initial Setup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515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955" y="188495"/>
            <a:ext cx="8596668" cy="731520"/>
          </a:xfrm>
        </p:spPr>
        <p:txBody>
          <a:bodyPr>
            <a:normAutofit/>
          </a:bodyPr>
          <a:lstStyle/>
          <a:p>
            <a:r>
              <a:rPr lang="en-IN" dirty="0" smtClean="0"/>
              <a:t>What is CSS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14044"/>
            <a:ext cx="8596668" cy="5270977"/>
          </a:xfrm>
        </p:spPr>
        <p:txBody>
          <a:bodyPr/>
          <a:lstStyle/>
          <a:p>
            <a:r>
              <a:rPr lang="en-US" dirty="0" smtClean="0"/>
              <a:t>CSS stands for Cascading Style Sheets.</a:t>
            </a:r>
          </a:p>
          <a:p>
            <a:r>
              <a:rPr lang="en-US" dirty="0" smtClean="0"/>
              <a:t>The core idea behind </a:t>
            </a:r>
            <a:r>
              <a:rPr lang="en-US" dirty="0" err="1" smtClean="0"/>
              <a:t>css</a:t>
            </a:r>
            <a:r>
              <a:rPr lang="en-US" dirty="0" smtClean="0"/>
              <a:t> is that it makes the webpage look good</a:t>
            </a:r>
          </a:p>
          <a:p>
            <a:r>
              <a:rPr lang="en-US" dirty="0" smtClean="0"/>
              <a:t>Usually a webpage contains HTML which is the structure of a webpage and essentially required.</a:t>
            </a:r>
          </a:p>
          <a:p>
            <a:r>
              <a:rPr lang="en-US" dirty="0" smtClean="0"/>
              <a:t>CSS on the other hand is used to add color , font , borders etc. i.e. it is used for Styling the page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13234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955" y="188495"/>
            <a:ext cx="8596668" cy="731520"/>
          </a:xfrm>
        </p:spPr>
        <p:txBody>
          <a:bodyPr>
            <a:normAutofit/>
          </a:bodyPr>
          <a:lstStyle/>
          <a:p>
            <a:r>
              <a:rPr lang="en-GB" dirty="0"/>
              <a:t> CSS History, Present &amp; Future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14044"/>
            <a:ext cx="8596668" cy="5270977"/>
          </a:xfrm>
        </p:spPr>
        <p:txBody>
          <a:bodyPr/>
          <a:lstStyle/>
          <a:p>
            <a:r>
              <a:rPr lang="en-US" dirty="0" smtClean="0"/>
              <a:t>CSS1 was released in 1996</a:t>
            </a:r>
          </a:p>
          <a:p>
            <a:r>
              <a:rPr lang="en-US" dirty="0" smtClean="0"/>
              <a:t>CSS2 was released in 1998</a:t>
            </a:r>
          </a:p>
          <a:p>
            <a:r>
              <a:rPr lang="en-US" dirty="0" smtClean="0"/>
              <a:t>CSS3 the latest version of CSS that we use is still in development</a:t>
            </a:r>
          </a:p>
          <a:p>
            <a:r>
              <a:rPr lang="en-US" dirty="0" smtClean="0"/>
              <a:t>There will never be CSS4 because with CSS3 they split it up in modules like modules for color , border , shadow </a:t>
            </a:r>
            <a:r>
              <a:rPr lang="en-US" dirty="0" err="1" smtClean="0"/>
              <a:t>etc.We</a:t>
            </a:r>
            <a:r>
              <a:rPr lang="en-US" dirty="0" smtClean="0"/>
              <a:t> have different versions of these modules and modules and module versions are continuously being added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88645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2873"/>
          </a:xfrm>
        </p:spPr>
        <p:txBody>
          <a:bodyPr/>
          <a:lstStyle/>
          <a:p>
            <a:r>
              <a:rPr lang="en-IN" dirty="0" smtClean="0"/>
              <a:t>Important Links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42473"/>
            <a:ext cx="8596668" cy="4498889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W3C CSS Working Group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91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469" y="2637781"/>
            <a:ext cx="8892928" cy="1320800"/>
          </a:xfrm>
        </p:spPr>
        <p:txBody>
          <a:bodyPr/>
          <a:lstStyle/>
          <a:p>
            <a:r>
              <a:rPr lang="en-IN" dirty="0" smtClean="0"/>
              <a:t>Section -</a:t>
            </a:r>
            <a:r>
              <a:rPr lang="en-IN" dirty="0"/>
              <a:t>2 -:Diving Into the Basics of CSS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006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7286"/>
          </a:xfrm>
        </p:spPr>
        <p:txBody>
          <a:bodyPr/>
          <a:lstStyle/>
          <a:p>
            <a:r>
              <a:rPr lang="en-IN" dirty="0" smtClean="0"/>
              <a:t>Basic Setup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46887"/>
            <a:ext cx="8596668" cy="4694476"/>
          </a:xfrm>
        </p:spPr>
        <p:txBody>
          <a:bodyPr/>
          <a:lstStyle/>
          <a:p>
            <a:r>
              <a:rPr lang="en-IN" dirty="0" smtClean="0"/>
              <a:t>To make the development easier I have initialized this project with node and added a development server </a:t>
            </a:r>
            <a:r>
              <a:rPr lang="en-IN" dirty="0" err="1" smtClean="0"/>
              <a:t>lite</a:t>
            </a:r>
            <a:r>
              <a:rPr lang="en-IN" dirty="0" smtClean="0"/>
              <a:t>-server to it</a:t>
            </a:r>
          </a:p>
          <a:p>
            <a:r>
              <a:rPr lang="en-IN" dirty="0" smtClean="0"/>
              <a:t>I am using yarn as my package manager</a:t>
            </a:r>
          </a:p>
          <a:p>
            <a:r>
              <a:rPr lang="en-IN" dirty="0" smtClean="0"/>
              <a:t>To setup this project just go to branch </a:t>
            </a:r>
            <a:r>
              <a:rPr lang="en-GB" dirty="0" err="1" smtClean="0"/>
              <a:t>BasicsOfCSS</a:t>
            </a:r>
            <a:r>
              <a:rPr lang="en-GB" dirty="0" smtClean="0"/>
              <a:t> and to commit with message Basic Setup and run yarn on the terminal</a:t>
            </a:r>
          </a:p>
          <a:p>
            <a:r>
              <a:rPr lang="en-IN" dirty="0" smtClean="0"/>
              <a:t>To start the project type </a:t>
            </a:r>
            <a:r>
              <a:rPr lang="en-IN" dirty="0" err="1" smtClean="0"/>
              <a:t>npm</a:t>
            </a:r>
            <a:r>
              <a:rPr lang="en-IN" dirty="0" smtClean="0"/>
              <a:t> start</a:t>
            </a:r>
          </a:p>
          <a:p>
            <a:r>
              <a:rPr lang="en-IN" dirty="0" smtClean="0"/>
              <a:t>It will open the browser window on </a:t>
            </a:r>
            <a:r>
              <a:rPr lang="en-IN" dirty="0" smtClean="0">
                <a:hlinkClick r:id="rId2"/>
              </a:rPr>
              <a:t>http://localhost:3000</a:t>
            </a:r>
            <a:r>
              <a:rPr lang="en-IN" dirty="0" smtClean="0"/>
              <a:t> and will by default open index.html from Section2 folder in this project</a:t>
            </a:r>
          </a:p>
          <a:p>
            <a:r>
              <a:rPr lang="en-IN" dirty="0" smtClean="0"/>
              <a:t>We can use </a:t>
            </a:r>
            <a:r>
              <a:rPr lang="en-IN" dirty="0" err="1" smtClean="0"/>
              <a:t>vscode</a:t>
            </a:r>
            <a:r>
              <a:rPr lang="en-IN" dirty="0" smtClean="0"/>
              <a:t> or any other ide </a:t>
            </a:r>
            <a:r>
              <a:rPr lang="en-IN" smtClean="0"/>
              <a:t>for development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3785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7286"/>
          </a:xfrm>
        </p:spPr>
        <p:txBody>
          <a:bodyPr>
            <a:normAutofit fontScale="90000"/>
          </a:bodyPr>
          <a:lstStyle/>
          <a:p>
            <a:r>
              <a:rPr lang="en-IN" dirty="0"/>
              <a:t>Adding CSS to our Project with Inline Styles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46887"/>
            <a:ext cx="8596668" cy="5301048"/>
          </a:xfrm>
        </p:spPr>
        <p:txBody>
          <a:bodyPr/>
          <a:lstStyle/>
          <a:p>
            <a:r>
              <a:rPr lang="en-IN" dirty="0" smtClean="0"/>
              <a:t>There are three ways to add CSS </a:t>
            </a:r>
          </a:p>
          <a:p>
            <a:pPr lvl="1"/>
            <a:r>
              <a:rPr lang="en-IN" dirty="0" smtClean="0"/>
              <a:t>The First way is inline styling</a:t>
            </a:r>
          </a:p>
          <a:p>
            <a:r>
              <a:rPr lang="en-IN" dirty="0" smtClean="0"/>
              <a:t>Lets say we want to add style to the section element in our index.html</a:t>
            </a:r>
          </a:p>
          <a:p>
            <a:r>
              <a:rPr lang="en-IN" dirty="0" smtClean="0"/>
              <a:t>We can add a style attribute to </a:t>
            </a:r>
            <a:r>
              <a:rPr lang="en-IN" dirty="0" err="1" smtClean="0"/>
              <a:t>it.A</a:t>
            </a:r>
            <a:r>
              <a:rPr lang="en-IN" dirty="0" smtClean="0"/>
              <a:t> style attribute is an html attribute that can be added to pretty much any html element</a:t>
            </a:r>
          </a:p>
          <a:p>
            <a:r>
              <a:rPr lang="en-IN" dirty="0" smtClean="0"/>
              <a:t>We can now add a </a:t>
            </a:r>
            <a:r>
              <a:rPr lang="en-IN" dirty="0" err="1" smtClean="0"/>
              <a:t>css</a:t>
            </a:r>
            <a:r>
              <a:rPr lang="en-IN" dirty="0" smtClean="0"/>
              <a:t> style by adding a so called </a:t>
            </a:r>
            <a:r>
              <a:rPr lang="en-IN" dirty="0" err="1" smtClean="0"/>
              <a:t>css</a:t>
            </a:r>
            <a:r>
              <a:rPr lang="en-IN" dirty="0" smtClean="0"/>
              <a:t> </a:t>
            </a:r>
            <a:r>
              <a:rPr lang="en-IN" dirty="0" err="1" smtClean="0"/>
              <a:t>decleration</a:t>
            </a:r>
            <a:r>
              <a:rPr lang="en-IN" dirty="0" smtClean="0"/>
              <a:t> as a value to the style attribute</a:t>
            </a:r>
          </a:p>
          <a:p>
            <a:r>
              <a:rPr lang="en-IN" dirty="0" smtClean="0"/>
              <a:t>The </a:t>
            </a:r>
            <a:r>
              <a:rPr lang="en-IN" dirty="0" err="1" smtClean="0"/>
              <a:t>decleration</a:t>
            </a:r>
            <a:r>
              <a:rPr lang="en-IN" dirty="0" smtClean="0"/>
              <a:t> means we define what we want to style and how we want to style it</a:t>
            </a:r>
          </a:p>
          <a:p>
            <a:r>
              <a:rPr lang="en-IN" dirty="0" smtClean="0"/>
              <a:t>The what here is the property to set for example we want to set the background of our </a:t>
            </a:r>
            <a:r>
              <a:rPr lang="en-IN" dirty="0" err="1" smtClean="0"/>
              <a:t>section,but</a:t>
            </a:r>
            <a:r>
              <a:rPr lang="en-IN" dirty="0" smtClean="0"/>
              <a:t> how do I know there is a background </a:t>
            </a:r>
            <a:r>
              <a:rPr lang="en-IN" dirty="0" err="1" smtClean="0"/>
              <a:t>property?Firstly</a:t>
            </a:r>
            <a:r>
              <a:rPr lang="en-IN" dirty="0" smtClean="0"/>
              <a:t> there is a set of commonly used properties and also by going through reference docs we can know what all properties are </a:t>
            </a:r>
            <a:r>
              <a:rPr lang="en-IN" dirty="0" err="1" smtClean="0"/>
              <a:t>available.The</a:t>
            </a:r>
            <a:r>
              <a:rPr lang="en-IN" dirty="0" smtClean="0"/>
              <a:t> background property as the name suggests sets the background of our section</a:t>
            </a:r>
          </a:p>
          <a:p>
            <a:endParaRPr lang="en-IN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2154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7286"/>
          </a:xfrm>
        </p:spPr>
        <p:txBody>
          <a:bodyPr>
            <a:normAutofit fontScale="90000"/>
          </a:bodyPr>
          <a:lstStyle/>
          <a:p>
            <a:r>
              <a:rPr lang="en-IN" dirty="0"/>
              <a:t>Adding CSS to our Project with Inline Styles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46887"/>
            <a:ext cx="8596668" cy="5301048"/>
          </a:xfrm>
        </p:spPr>
        <p:txBody>
          <a:bodyPr/>
          <a:lstStyle/>
          <a:p>
            <a:r>
              <a:rPr lang="en-IN" dirty="0" smtClean="0"/>
              <a:t>The next question was how to style we assign such a value by adding a colon after the property and then the value that we want to set to the property.</a:t>
            </a:r>
          </a:p>
          <a:p>
            <a:r>
              <a:rPr lang="en-IN" dirty="0" smtClean="0"/>
              <a:t>The value that we can set depends on the property being referenced for example for the background property we can set a </a:t>
            </a:r>
            <a:r>
              <a:rPr lang="en-IN" dirty="0" err="1" smtClean="0"/>
              <a:t>color</a:t>
            </a:r>
            <a:endParaRPr lang="en-IN" dirty="0" smtClean="0"/>
          </a:p>
          <a:p>
            <a:r>
              <a:rPr lang="en-IN" dirty="0" smtClean="0"/>
              <a:t>So we can either assign a </a:t>
            </a:r>
            <a:r>
              <a:rPr lang="en-IN" dirty="0" err="1" smtClean="0"/>
              <a:t>color</a:t>
            </a:r>
            <a:r>
              <a:rPr lang="en-IN" dirty="0" smtClean="0"/>
              <a:t> by giving its name like red or we can also use the hex code for a </a:t>
            </a:r>
            <a:r>
              <a:rPr lang="en-IN" dirty="0" err="1" smtClean="0"/>
              <a:t>color</a:t>
            </a:r>
            <a:r>
              <a:rPr lang="en-IN" dirty="0" smtClean="0"/>
              <a:t> by using #followed by hex code of </a:t>
            </a:r>
            <a:r>
              <a:rPr lang="en-IN" dirty="0" err="1" smtClean="0"/>
              <a:t>color</a:t>
            </a:r>
            <a:r>
              <a:rPr lang="en-IN" dirty="0" smtClean="0"/>
              <a:t> for example the hex code for a particular shade of red is #ff1b68</a:t>
            </a:r>
          </a:p>
          <a:p>
            <a:r>
              <a:rPr lang="en-IN" dirty="0" smtClean="0"/>
              <a:t>Lets add this style &lt;section style=“background:#ff1b68”&gt;.After adding this we will notice that we have a red background to our text.</a:t>
            </a:r>
          </a:p>
          <a:p>
            <a:r>
              <a:rPr lang="en-IN" dirty="0" smtClean="0"/>
              <a:t>This is the first CSS code we wrote for this training</a:t>
            </a:r>
          </a:p>
          <a:p>
            <a:r>
              <a:rPr lang="en-IN" dirty="0" smtClean="0"/>
              <a:t>This was achieved using in line </a:t>
            </a:r>
            <a:r>
              <a:rPr lang="en-IN" dirty="0" err="1" smtClean="0"/>
              <a:t>css</a:t>
            </a:r>
            <a:r>
              <a:rPr lang="en-IN" dirty="0" smtClean="0"/>
              <a:t> .It is called inline </a:t>
            </a:r>
            <a:r>
              <a:rPr lang="en-IN" dirty="0" err="1" smtClean="0"/>
              <a:t>css</a:t>
            </a:r>
            <a:r>
              <a:rPr lang="en-IN" dirty="0" smtClean="0"/>
              <a:t> because we added the style element directly on the element we wanted to add it to.</a:t>
            </a:r>
          </a:p>
          <a:p>
            <a:r>
              <a:rPr lang="en-IN" dirty="0" smtClean="0"/>
              <a:t>If we have multiple style we can separate the </a:t>
            </a:r>
            <a:r>
              <a:rPr lang="en-IN" dirty="0" err="1" smtClean="0"/>
              <a:t>declerations</a:t>
            </a:r>
            <a:r>
              <a:rPr lang="en-IN" dirty="0" smtClean="0"/>
              <a:t> with semi colons(;)</a:t>
            </a:r>
          </a:p>
          <a:p>
            <a:r>
              <a:rPr lang="en-IN" dirty="0" smtClean="0"/>
              <a:t>This approach is typically not recommended because as and when the code increases it becomes difficult to understand and hard to manage </a:t>
            </a:r>
            <a:r>
              <a:rPr lang="en-IN" smtClean="0"/>
              <a:t>and reuse</a:t>
            </a:r>
            <a:endParaRPr lang="en-IN" dirty="0" smtClean="0"/>
          </a:p>
          <a:p>
            <a:endParaRPr lang="en-IN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413921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3855</TotalTime>
  <Words>907</Words>
  <Application>Microsoft Office PowerPoint</Application>
  <PresentationFormat>Widescreen</PresentationFormat>
  <Paragraphs>55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Trebuchet MS</vt:lpstr>
      <vt:lpstr>Verdana</vt:lpstr>
      <vt:lpstr>Wingdings 3</vt:lpstr>
      <vt:lpstr>Facet</vt:lpstr>
      <vt:lpstr>Css</vt:lpstr>
      <vt:lpstr>Section -1 -:Introduction and Initial Setup</vt:lpstr>
      <vt:lpstr>What is CSS</vt:lpstr>
      <vt:lpstr> CSS History, Present &amp; Future</vt:lpstr>
      <vt:lpstr>Important Links</vt:lpstr>
      <vt:lpstr>Section -2 -:Diving Into the Basics of CSS</vt:lpstr>
      <vt:lpstr>Basic Setup</vt:lpstr>
      <vt:lpstr>Adding CSS to our Project with Inline Styles</vt:lpstr>
      <vt:lpstr>Adding CSS to our Project with Inline Styles</vt:lpstr>
      <vt:lpstr>Understanding the &lt;style&gt; Tag &amp; Internal CSS</vt:lpstr>
      <vt:lpstr>Understanding the &lt;style&gt; Tag &amp; Internal CSS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Mockito</dc:title>
  <dc:creator>Rudhra Koul</dc:creator>
  <cp:lastModifiedBy>Rudhra Koul</cp:lastModifiedBy>
  <cp:revision>237</cp:revision>
  <dcterms:created xsi:type="dcterms:W3CDTF">2019-03-17T17:13:50Z</dcterms:created>
  <dcterms:modified xsi:type="dcterms:W3CDTF">2020-10-30T20:56:15Z</dcterms:modified>
</cp:coreProperties>
</file>