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35" r:id="rId3"/>
    <p:sldId id="366" r:id="rId4"/>
    <p:sldId id="367" r:id="rId5"/>
    <p:sldId id="273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DEF1B5"/>
    <a:srgbClr val="D1B3E7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79" autoAdjust="0"/>
  </p:normalViewPr>
  <p:slideViewPr>
    <p:cSldViewPr snapToGrid="0">
      <p:cViewPr varScale="1">
        <p:scale>
          <a:sx n="62" d="100"/>
          <a:sy n="62" d="100"/>
        </p:scale>
        <p:origin x="14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7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#tr_Cascading_Style_Sheets__CSS__Working_Gro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&amp; </a:t>
            </a:r>
            <a:r>
              <a:rPr lang="en-IN" sz="2800" dirty="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Since we know the inline styles are bad lets use an alternative so first just remove the inline style</a:t>
            </a:r>
          </a:p>
          <a:p>
            <a:r>
              <a:rPr lang="en-IN" dirty="0" smtClean="0"/>
              <a:t>The second option is called Internal CSS it uses the head section of html</a:t>
            </a:r>
          </a:p>
          <a:p>
            <a:r>
              <a:rPr lang="en-IN" dirty="0" smtClean="0"/>
              <a:t>Inside the head section we can add a &lt;style&gt;&lt;/style&gt; tag and add our </a:t>
            </a:r>
            <a:r>
              <a:rPr lang="en-IN" dirty="0" err="1" smtClean="0"/>
              <a:t>css</a:t>
            </a:r>
            <a:r>
              <a:rPr lang="en-IN" dirty="0" smtClean="0"/>
              <a:t> inside it.</a:t>
            </a:r>
          </a:p>
          <a:p>
            <a:r>
              <a:rPr lang="en-IN" dirty="0" smtClean="0"/>
              <a:t>Thi</a:t>
            </a:r>
            <a:r>
              <a:rPr lang="en-IN" dirty="0"/>
              <a:t>s also uses the same property value assignment we used in the inline </a:t>
            </a:r>
            <a:r>
              <a:rPr lang="en-IN" dirty="0" err="1"/>
              <a:t>css</a:t>
            </a:r>
            <a:endParaRPr lang="en-IN" dirty="0" smtClean="0"/>
          </a:p>
          <a:p>
            <a:r>
              <a:rPr lang="en-IN" dirty="0" smtClean="0"/>
              <a:t>We just need one additional thing here that is something called as a selector to signify to which element in our </a:t>
            </a:r>
            <a:r>
              <a:rPr lang="en-IN" dirty="0" err="1" smtClean="0"/>
              <a:t>dom</a:t>
            </a:r>
            <a:r>
              <a:rPr lang="en-IN" dirty="0" smtClean="0"/>
              <a:t> we want to apply the style to.</a:t>
            </a:r>
          </a:p>
          <a:p>
            <a:r>
              <a:rPr lang="en-IN" dirty="0" smtClean="0"/>
              <a:t>We add a selector simply by writing the tag name without the angle brackets followed by curly braces and add our style </a:t>
            </a:r>
            <a:r>
              <a:rPr lang="en-IN" dirty="0" err="1" smtClean="0"/>
              <a:t>decleration</a:t>
            </a:r>
            <a:r>
              <a:rPr lang="en-IN" dirty="0" smtClean="0"/>
              <a:t> inside the curly braces</a:t>
            </a:r>
          </a:p>
          <a:p>
            <a:r>
              <a:rPr lang="en-IN" dirty="0" smtClean="0"/>
              <a:t>Lets add such a style to our section  &lt;style&gt; section { background:#ff1b668;}&lt;/style&gt;</a:t>
            </a:r>
          </a:p>
          <a:p>
            <a:r>
              <a:rPr lang="en-IN" dirty="0" smtClean="0"/>
              <a:t>This way we are telling CSS to look for all section elements on our page and apply background red to them.</a:t>
            </a:r>
          </a:p>
          <a:p>
            <a:r>
              <a:rPr lang="en-IN" dirty="0" smtClean="0"/>
              <a:t>If we now open the browser we will again see the style applied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82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</a:t>
            </a:r>
            <a:r>
              <a:rPr lang="en-IN" sz="2800"/>
              <a:t>&amp; </a:t>
            </a:r>
            <a:r>
              <a:rPr lang="en-IN" sz="280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Now lets add another section to our page with an h1 tag and some text we will see that the style is applied to it </a:t>
            </a:r>
            <a:r>
              <a:rPr lang="en-IN" dirty="0" err="1" smtClean="0"/>
              <a:t>also.This</a:t>
            </a:r>
            <a:r>
              <a:rPr lang="en-IN" dirty="0" smtClean="0"/>
              <a:t> is another advantage of internal style if we used inline style we would need to add this style manually to second section also and if we wanted to change the </a:t>
            </a:r>
            <a:r>
              <a:rPr lang="en-IN" dirty="0" err="1" smtClean="0"/>
              <a:t>color</a:t>
            </a:r>
            <a:r>
              <a:rPr lang="en-IN" dirty="0" smtClean="0"/>
              <a:t> we would need to do that at all different places but now we can change it at one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5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External </a:t>
            </a:r>
            <a:r>
              <a:rPr lang="en-IN" sz="2800" dirty="0" err="1" smtClean="0"/>
              <a:t>StyleSheet</a:t>
            </a:r>
            <a:r>
              <a:rPr lang="en-IN" sz="2800" dirty="0" smtClean="0"/>
              <a:t> adding a .</a:t>
            </a:r>
            <a:r>
              <a:rPr lang="en-IN" sz="2800" dirty="0" err="1" smtClean="0"/>
              <a:t>css</a:t>
            </a:r>
            <a:r>
              <a:rPr lang="en-IN" sz="2800" dirty="0" smtClean="0"/>
              <a:t> file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third way of including styles is using an external file.</a:t>
            </a:r>
          </a:p>
          <a:p>
            <a:r>
              <a:rPr lang="en-IN" dirty="0" smtClean="0"/>
              <a:t>First remove the style tag from head section and add a new file </a:t>
            </a:r>
            <a:r>
              <a:rPr lang="en-IN" dirty="0" err="1" smtClean="0"/>
              <a:t>main.css.The</a:t>
            </a:r>
            <a:r>
              <a:rPr lang="en-IN" dirty="0" smtClean="0"/>
              <a:t> file can be named anything it should just end with a .</a:t>
            </a:r>
            <a:r>
              <a:rPr lang="en-IN" dirty="0" err="1" smtClean="0"/>
              <a:t>css</a:t>
            </a:r>
            <a:r>
              <a:rPr lang="en-IN" dirty="0" smtClean="0"/>
              <a:t> extension</a:t>
            </a:r>
          </a:p>
          <a:p>
            <a:r>
              <a:rPr lang="en-IN" dirty="0" smtClean="0"/>
              <a:t>Open the main.css file in this file we add our </a:t>
            </a:r>
            <a:r>
              <a:rPr lang="en-IN" dirty="0" err="1" smtClean="0"/>
              <a:t>css</a:t>
            </a:r>
            <a:r>
              <a:rPr lang="en-IN" dirty="0" smtClean="0"/>
              <a:t> rules rule is a combination of selector ,property and value.so as we added a rule in &lt;style&gt; tag add the same rule here for giving red </a:t>
            </a:r>
            <a:r>
              <a:rPr lang="en-IN" dirty="0" err="1" smtClean="0"/>
              <a:t>color</a:t>
            </a:r>
            <a:r>
              <a:rPr lang="en-IN" dirty="0" smtClean="0"/>
              <a:t> to background of section but without the style tags</a:t>
            </a:r>
          </a:p>
          <a:p>
            <a:r>
              <a:rPr lang="en-IN" dirty="0" smtClean="0"/>
              <a:t>In our index.html file we need to specify that we want to use the main.css file for styling for doing so we use a &lt;link&gt;tag with </a:t>
            </a:r>
            <a:r>
              <a:rPr lang="en-IN" dirty="0" err="1" smtClean="0"/>
              <a:t>rel</a:t>
            </a:r>
            <a:r>
              <a:rPr lang="en-IN" dirty="0" smtClean="0"/>
              <a:t> attribute set to stylesheet and </a:t>
            </a:r>
            <a:r>
              <a:rPr lang="en-IN" dirty="0" err="1" smtClean="0"/>
              <a:t>href</a:t>
            </a:r>
            <a:r>
              <a:rPr lang="en-IN" dirty="0" smtClean="0"/>
              <a:t> set to our </a:t>
            </a:r>
            <a:r>
              <a:rPr lang="en-IN" dirty="0" err="1" smtClean="0"/>
              <a:t>css</a:t>
            </a:r>
            <a:r>
              <a:rPr lang="en-IN" dirty="0" smtClean="0"/>
              <a:t> file along with its relative path</a:t>
            </a:r>
          </a:p>
          <a:p>
            <a:r>
              <a:rPr lang="en-IN" dirty="0" smtClean="0"/>
              <a:t>Now we have our styles back.</a:t>
            </a:r>
          </a:p>
          <a:p>
            <a:r>
              <a:rPr lang="en-IN" dirty="0" smtClean="0"/>
              <a:t>This is the recommended way to add styles as it gives a clear separation between out html and </a:t>
            </a:r>
            <a:r>
              <a:rPr lang="en-IN" dirty="0" err="1" smtClean="0"/>
              <a:t>css</a:t>
            </a:r>
            <a:r>
              <a:rPr lang="en-IN" dirty="0" smtClean="0"/>
              <a:t> code .It is more manageable and also prevents bloating of our head section as styles increase</a:t>
            </a:r>
          </a:p>
          <a:p>
            <a:r>
              <a:rPr lang="en-IN" dirty="0" smtClean="0"/>
              <a:t>Also if we use the same file for multiple pages the browser can cache it and doesn’t need to </a:t>
            </a:r>
            <a:r>
              <a:rPr lang="en-IN" dirty="0" err="1" smtClean="0"/>
              <a:t>redownload</a:t>
            </a:r>
            <a:r>
              <a:rPr lang="en-IN" dirty="0" smtClean="0"/>
              <a:t> it for all pages whereas if we add styles to head section it increases our file size and browser needs to </a:t>
            </a:r>
            <a:r>
              <a:rPr lang="en-IN" dirty="0" err="1" smtClean="0"/>
              <a:t>redownload</a:t>
            </a:r>
            <a:r>
              <a:rPr lang="en-IN" dirty="0" smtClean="0"/>
              <a:t> it as it is a part </a:t>
            </a:r>
            <a:r>
              <a:rPr lang="en-IN" smtClean="0"/>
              <a:t>of html page.</a:t>
            </a: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13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Applying Additional Styles &amp; Importing Google Fonts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/>
          </a:bodyPr>
          <a:lstStyle/>
          <a:p>
            <a:r>
              <a:rPr lang="en-IN" dirty="0" smtClean="0"/>
              <a:t>Lets focus on two things now:</a:t>
            </a:r>
          </a:p>
          <a:p>
            <a:pPr lvl="1"/>
            <a:r>
              <a:rPr lang="en-IN" dirty="0" smtClean="0"/>
              <a:t>Adding additional styles like position , font etc.</a:t>
            </a:r>
          </a:p>
          <a:p>
            <a:pPr lvl="1"/>
            <a:r>
              <a:rPr lang="en-IN" dirty="0" smtClean="0"/>
              <a:t>Adding different styles to different sections</a:t>
            </a:r>
          </a:p>
          <a:p>
            <a:r>
              <a:rPr lang="en-IN" dirty="0" smtClean="0"/>
              <a:t>Lets change the font family and the </a:t>
            </a:r>
            <a:r>
              <a:rPr lang="en-IN" dirty="0" err="1" smtClean="0"/>
              <a:t>color</a:t>
            </a:r>
            <a:r>
              <a:rPr lang="en-IN" dirty="0" smtClean="0"/>
              <a:t> of the h1 tag inside our first section</a:t>
            </a:r>
          </a:p>
          <a:p>
            <a:pPr lvl="1"/>
            <a:r>
              <a:rPr lang="en-IN" dirty="0" smtClean="0"/>
              <a:t>Now to do that we add a selector for h1 to our main.css</a:t>
            </a:r>
          </a:p>
          <a:p>
            <a:pPr lvl="1"/>
            <a:r>
              <a:rPr lang="en-IN" dirty="0" smtClean="0"/>
              <a:t>Inside the curly braces lets add </a:t>
            </a:r>
            <a:r>
              <a:rPr lang="en-IN" dirty="0" err="1" smtClean="0"/>
              <a:t>color</a:t>
            </a:r>
            <a:r>
              <a:rPr lang="en-IN" dirty="0" smtClean="0"/>
              <a:t> to the text using </a:t>
            </a:r>
            <a:r>
              <a:rPr lang="en-IN" dirty="0" err="1" smtClean="0"/>
              <a:t>color</a:t>
            </a:r>
            <a:r>
              <a:rPr lang="en-IN" dirty="0" smtClean="0"/>
              <a:t> property add the </a:t>
            </a:r>
            <a:r>
              <a:rPr lang="en-IN" dirty="0" err="1" smtClean="0"/>
              <a:t>color</a:t>
            </a:r>
            <a:r>
              <a:rPr lang="en-IN" dirty="0" smtClean="0"/>
              <a:t> property and give it a value of </a:t>
            </a:r>
            <a:r>
              <a:rPr lang="en-IN" dirty="0" err="1" smtClean="0"/>
              <a:t>white.Now</a:t>
            </a:r>
            <a:r>
              <a:rPr lang="en-IN" dirty="0" smtClean="0"/>
              <a:t> if we save it we will notice the </a:t>
            </a:r>
            <a:r>
              <a:rPr lang="en-IN" dirty="0" err="1" smtClean="0"/>
              <a:t>color</a:t>
            </a:r>
            <a:r>
              <a:rPr lang="en-IN" dirty="0" smtClean="0"/>
              <a:t> of both h1 tags in both sections changed to white</a:t>
            </a:r>
          </a:p>
          <a:p>
            <a:pPr lvl="1"/>
            <a:r>
              <a:rPr lang="en-IN" dirty="0" smtClean="0"/>
              <a:t>Lets change the font to do this we add a property font-family now we have a couple of different options for the value if we set it to sans-serif it uses the default font of our browser which can be changed from preferences&gt;customised fonts</a:t>
            </a:r>
          </a:p>
          <a:p>
            <a:pPr lvl="1"/>
            <a:r>
              <a:rPr lang="en-IN" dirty="0" smtClean="0"/>
              <a:t>We will notice we have a standard font ,serif font ,sans-serif font and </a:t>
            </a:r>
            <a:r>
              <a:rPr lang="en-IN" dirty="0" err="1" smtClean="0"/>
              <a:t>fized</a:t>
            </a:r>
            <a:r>
              <a:rPr lang="en-IN" dirty="0" smtClean="0"/>
              <a:t> width </a:t>
            </a:r>
            <a:r>
              <a:rPr lang="en-IN" dirty="0" err="1" smtClean="0"/>
              <a:t>font.To</a:t>
            </a:r>
            <a:r>
              <a:rPr lang="en-IN" dirty="0" smtClean="0"/>
              <a:t> use standard font just don’t set any font in </a:t>
            </a:r>
            <a:r>
              <a:rPr lang="en-IN" dirty="0" err="1" smtClean="0"/>
              <a:t>css</a:t>
            </a:r>
            <a:r>
              <a:rPr lang="en-IN" dirty="0" smtClean="0"/>
              <a:t>, to use serif font set font-family to serif to use sans-serif set it to sans-serif to use fixed with set it to </a:t>
            </a:r>
            <a:r>
              <a:rPr lang="en-IN" dirty="0" err="1" smtClean="0"/>
              <a:t>monospace.This</a:t>
            </a:r>
            <a:r>
              <a:rPr lang="en-IN" dirty="0" smtClean="0"/>
              <a:t> is a great way to set font as we will be using fonts set by browser and thus are sure of there availability</a:t>
            </a:r>
          </a:p>
          <a:p>
            <a:pPr lvl="1"/>
            <a:r>
              <a:rPr lang="en-IN" dirty="0" smtClean="0"/>
              <a:t>We can also set a custom font but we are not sure if it will be installed on the browser of our users</a:t>
            </a:r>
            <a:endParaRPr lang="en-IN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4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Applying Additional Styles &amp; Importing Google Fonts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>
            <a:normAutofit/>
          </a:bodyPr>
          <a:lstStyle/>
          <a:p>
            <a:r>
              <a:rPr lang="en-IN" dirty="0" smtClean="0"/>
              <a:t>If we want to use a font not installed on our pc we can use google fonts search for google fonts and we will see a bunch of fonts that we can include and use</a:t>
            </a:r>
          </a:p>
          <a:p>
            <a:r>
              <a:rPr lang="en-IN" dirty="0" smtClean="0"/>
              <a:t>To add any such font to our project we click on plus sign on that font which would open a popup and gives us an import link that we need to add to our html file and also gives us instructions on how to add it to our </a:t>
            </a:r>
            <a:r>
              <a:rPr lang="en-IN" dirty="0" err="1" smtClean="0"/>
              <a:t>css</a:t>
            </a:r>
            <a:r>
              <a:rPr lang="en-IN" dirty="0" smtClean="0"/>
              <a:t> .</a:t>
            </a:r>
          </a:p>
          <a:p>
            <a:r>
              <a:rPr lang="en-IN" dirty="0" smtClean="0"/>
              <a:t>Lets try and add </a:t>
            </a:r>
            <a:r>
              <a:rPr lang="en-IN" dirty="0" err="1" smtClean="0"/>
              <a:t>anton</a:t>
            </a:r>
            <a:r>
              <a:rPr lang="en-IN" dirty="0" smtClean="0"/>
              <a:t> font to our project for h1 tags</a:t>
            </a:r>
          </a:p>
          <a:p>
            <a:r>
              <a:rPr lang="en-IN" dirty="0" smtClean="0"/>
              <a:t>Copy the import link and add it to head section in our index.html above the link for our </a:t>
            </a:r>
            <a:r>
              <a:rPr lang="en-IN" dirty="0" err="1" smtClean="0"/>
              <a:t>css</a:t>
            </a:r>
            <a:r>
              <a:rPr lang="en-IN" dirty="0" smtClean="0"/>
              <a:t> file so we can use it in our </a:t>
            </a:r>
            <a:r>
              <a:rPr lang="en-IN" dirty="0" err="1" smtClean="0"/>
              <a:t>css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Also copy the value for the font family and paste it as a value for font-family property in our h1 selector in main.css file</a:t>
            </a:r>
          </a:p>
          <a:p>
            <a:r>
              <a:rPr lang="en-IN" dirty="0" smtClean="0"/>
              <a:t>Since we are dynamically loading that font we are sure that it will be available for all users on all machines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8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IN" dirty="0" smtClean="0"/>
              <a:t>What is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The core idea behind </a:t>
            </a:r>
            <a:r>
              <a:rPr lang="en-US" dirty="0" err="1" smtClean="0"/>
              <a:t>css</a:t>
            </a:r>
            <a:r>
              <a:rPr lang="en-US" dirty="0" smtClean="0"/>
              <a:t> is that it makes the webpage look good</a:t>
            </a:r>
          </a:p>
          <a:p>
            <a:r>
              <a:rPr lang="en-US" dirty="0" smtClean="0"/>
              <a:t>Usually a webpage contains HTML which is the structure of a webpage and essentially required.</a:t>
            </a:r>
          </a:p>
          <a:p>
            <a:r>
              <a:rPr lang="en-US" dirty="0" smtClean="0"/>
              <a:t>CSS on the other hand is used to add color , font , borders etc. i.e. it is used for Styling the page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GB" dirty="0"/>
              <a:t> CSS History, Present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CSS1 was released in 1996</a:t>
            </a:r>
          </a:p>
          <a:p>
            <a:r>
              <a:rPr lang="en-US" dirty="0" smtClean="0"/>
              <a:t>CSS2 was released in 1998</a:t>
            </a:r>
          </a:p>
          <a:p>
            <a:r>
              <a:rPr lang="en-US" dirty="0" smtClean="0"/>
              <a:t>CSS3 the latest version of CSS that we use is still in development</a:t>
            </a:r>
          </a:p>
          <a:p>
            <a:r>
              <a:rPr lang="en-US" dirty="0" smtClean="0"/>
              <a:t>There will never be CSS4 because with CSS3 they split it up in modules like modules for color , border , shadow </a:t>
            </a:r>
            <a:r>
              <a:rPr lang="en-US" dirty="0" err="1" smtClean="0"/>
              <a:t>etc.We</a:t>
            </a:r>
            <a:r>
              <a:rPr lang="en-US" dirty="0" smtClean="0"/>
              <a:t> have different versions of these modules and modules and module versions are continuously being added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64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W3C CSS Working Group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</a:t>
            </a:r>
            <a:r>
              <a:rPr lang="en-IN" dirty="0"/>
              <a:t>2 -:Diving Into the Basics of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0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/>
          <a:lstStyle/>
          <a:p>
            <a:r>
              <a:rPr lang="en-IN" dirty="0" smtClean="0"/>
              <a:t>Basic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4694476"/>
          </a:xfrm>
        </p:spPr>
        <p:txBody>
          <a:bodyPr/>
          <a:lstStyle/>
          <a:p>
            <a:r>
              <a:rPr lang="en-IN" dirty="0" smtClean="0"/>
              <a:t>To make the development easier I have initialized this project with node and added a development server </a:t>
            </a:r>
            <a:r>
              <a:rPr lang="en-IN" dirty="0" err="1" smtClean="0"/>
              <a:t>lite</a:t>
            </a:r>
            <a:r>
              <a:rPr lang="en-IN" dirty="0" smtClean="0"/>
              <a:t>-server to it</a:t>
            </a:r>
          </a:p>
          <a:p>
            <a:r>
              <a:rPr lang="en-IN" dirty="0" smtClean="0"/>
              <a:t>I am using yarn as my package manager</a:t>
            </a:r>
          </a:p>
          <a:p>
            <a:r>
              <a:rPr lang="en-IN" dirty="0" smtClean="0"/>
              <a:t>To setup this project just go to branch </a:t>
            </a:r>
            <a:r>
              <a:rPr lang="en-GB" dirty="0" err="1" smtClean="0"/>
              <a:t>BasicsOfCSS</a:t>
            </a:r>
            <a:r>
              <a:rPr lang="en-GB" dirty="0" smtClean="0"/>
              <a:t> and to commit with message Basic Setup and run yarn on the terminal</a:t>
            </a:r>
          </a:p>
          <a:p>
            <a:r>
              <a:rPr lang="en-IN" dirty="0" smtClean="0"/>
              <a:t>To start the project type </a:t>
            </a:r>
            <a:r>
              <a:rPr lang="en-IN" dirty="0" err="1" smtClean="0"/>
              <a:t>npm</a:t>
            </a:r>
            <a:r>
              <a:rPr lang="en-IN" dirty="0" smtClean="0"/>
              <a:t> start</a:t>
            </a:r>
          </a:p>
          <a:p>
            <a:r>
              <a:rPr lang="en-IN" dirty="0" smtClean="0"/>
              <a:t>It will open the browser window on </a:t>
            </a:r>
            <a:r>
              <a:rPr lang="en-IN" dirty="0" smtClean="0">
                <a:hlinkClick r:id="rId2"/>
              </a:rPr>
              <a:t>http://localhost:3000</a:t>
            </a:r>
            <a:r>
              <a:rPr lang="en-IN" dirty="0" smtClean="0"/>
              <a:t> and will by default open index.html from Section2 folder in this project</a:t>
            </a:r>
          </a:p>
          <a:p>
            <a:r>
              <a:rPr lang="en-IN" dirty="0" smtClean="0"/>
              <a:t>We can use </a:t>
            </a:r>
            <a:r>
              <a:rPr lang="en-IN" dirty="0" err="1" smtClean="0"/>
              <a:t>vscode</a:t>
            </a:r>
            <a:r>
              <a:rPr lang="en-IN" dirty="0" smtClean="0"/>
              <a:t> or any other ide </a:t>
            </a:r>
            <a:r>
              <a:rPr lang="en-IN" smtClean="0"/>
              <a:t>for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7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There are three ways to add CSS </a:t>
            </a:r>
          </a:p>
          <a:p>
            <a:pPr lvl="1"/>
            <a:r>
              <a:rPr lang="en-IN" dirty="0" smtClean="0"/>
              <a:t>The First way is inline styling</a:t>
            </a:r>
          </a:p>
          <a:p>
            <a:r>
              <a:rPr lang="en-IN" dirty="0" smtClean="0"/>
              <a:t>Lets say we want to add style to the section element in our index.html</a:t>
            </a:r>
          </a:p>
          <a:p>
            <a:r>
              <a:rPr lang="en-IN" dirty="0" smtClean="0"/>
              <a:t>We can add a style attribute to </a:t>
            </a:r>
            <a:r>
              <a:rPr lang="en-IN" dirty="0" err="1" smtClean="0"/>
              <a:t>it.A</a:t>
            </a:r>
            <a:r>
              <a:rPr lang="en-IN" dirty="0" smtClean="0"/>
              <a:t> style attribute is an html attribute that can be added to pretty much any html element</a:t>
            </a:r>
          </a:p>
          <a:p>
            <a:r>
              <a:rPr lang="en-IN" dirty="0" smtClean="0"/>
              <a:t>We can now add a </a:t>
            </a:r>
            <a:r>
              <a:rPr lang="en-IN" dirty="0" err="1" smtClean="0"/>
              <a:t>css</a:t>
            </a:r>
            <a:r>
              <a:rPr lang="en-IN" dirty="0" smtClean="0"/>
              <a:t> style by adding a so called </a:t>
            </a:r>
            <a:r>
              <a:rPr lang="en-IN" dirty="0" err="1" smtClean="0"/>
              <a:t>css</a:t>
            </a:r>
            <a:r>
              <a:rPr lang="en-IN" dirty="0" smtClean="0"/>
              <a:t> </a:t>
            </a:r>
            <a:r>
              <a:rPr lang="en-IN" dirty="0" err="1" smtClean="0"/>
              <a:t>decleration</a:t>
            </a:r>
            <a:r>
              <a:rPr lang="en-IN" dirty="0" smtClean="0"/>
              <a:t> as a value to the style attribute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decleration</a:t>
            </a:r>
            <a:r>
              <a:rPr lang="en-IN" dirty="0" smtClean="0"/>
              <a:t> means we define what we want to style and how we want to style it</a:t>
            </a:r>
          </a:p>
          <a:p>
            <a:r>
              <a:rPr lang="en-IN" dirty="0" smtClean="0"/>
              <a:t>The what here is the property to set for example we want to set the background of our </a:t>
            </a:r>
            <a:r>
              <a:rPr lang="en-IN" dirty="0" err="1" smtClean="0"/>
              <a:t>section,but</a:t>
            </a:r>
            <a:r>
              <a:rPr lang="en-IN" dirty="0" smtClean="0"/>
              <a:t> how do I know there is a background </a:t>
            </a:r>
            <a:r>
              <a:rPr lang="en-IN" dirty="0" err="1" smtClean="0"/>
              <a:t>property?Firstly</a:t>
            </a:r>
            <a:r>
              <a:rPr lang="en-IN" dirty="0" smtClean="0"/>
              <a:t> there is a set of commonly used properties and also by going through reference docs we can know what all properties are </a:t>
            </a:r>
            <a:r>
              <a:rPr lang="en-IN" dirty="0" err="1" smtClean="0"/>
              <a:t>available.The</a:t>
            </a:r>
            <a:r>
              <a:rPr lang="en-IN" dirty="0" smtClean="0"/>
              <a:t> background property as the name suggests sets the background of our section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15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 next question was how to style we assign such a value by adding a colon after the property and then the value that we want to set to the property.</a:t>
            </a:r>
          </a:p>
          <a:p>
            <a:r>
              <a:rPr lang="en-IN" dirty="0" smtClean="0"/>
              <a:t>The value that we can set depends on the property being referenced for example for the background property we can set a </a:t>
            </a:r>
            <a:r>
              <a:rPr lang="en-IN" dirty="0" err="1" smtClean="0"/>
              <a:t>color</a:t>
            </a:r>
            <a:endParaRPr lang="en-IN" dirty="0" smtClean="0"/>
          </a:p>
          <a:p>
            <a:r>
              <a:rPr lang="en-IN" dirty="0" smtClean="0"/>
              <a:t>So we can either assign a </a:t>
            </a:r>
            <a:r>
              <a:rPr lang="en-IN" dirty="0" err="1" smtClean="0"/>
              <a:t>color</a:t>
            </a:r>
            <a:r>
              <a:rPr lang="en-IN" dirty="0" smtClean="0"/>
              <a:t> by giving its name like red or we can also use the hex code for a </a:t>
            </a:r>
            <a:r>
              <a:rPr lang="en-IN" dirty="0" err="1" smtClean="0"/>
              <a:t>color</a:t>
            </a:r>
            <a:r>
              <a:rPr lang="en-IN" dirty="0" smtClean="0"/>
              <a:t> by using #followed by hex code of </a:t>
            </a:r>
            <a:r>
              <a:rPr lang="en-IN" dirty="0" err="1" smtClean="0"/>
              <a:t>color</a:t>
            </a:r>
            <a:r>
              <a:rPr lang="en-IN" dirty="0" smtClean="0"/>
              <a:t> for example the hex code for a particular shade of red is #ff1b68</a:t>
            </a:r>
          </a:p>
          <a:p>
            <a:r>
              <a:rPr lang="en-IN" dirty="0" smtClean="0"/>
              <a:t>Lets add this style &lt;section style=“background:#ff1b68”&gt;.After adding this we will notice that we have a red background to our text.</a:t>
            </a:r>
          </a:p>
          <a:p>
            <a:r>
              <a:rPr lang="en-IN" dirty="0" smtClean="0"/>
              <a:t>This is the first CSS code we wrote for this training</a:t>
            </a:r>
          </a:p>
          <a:p>
            <a:r>
              <a:rPr lang="en-IN" dirty="0" smtClean="0"/>
              <a:t>This was achieved using in line </a:t>
            </a:r>
            <a:r>
              <a:rPr lang="en-IN" dirty="0" err="1" smtClean="0"/>
              <a:t>css</a:t>
            </a:r>
            <a:r>
              <a:rPr lang="en-IN" dirty="0" smtClean="0"/>
              <a:t> .It is called inline </a:t>
            </a:r>
            <a:r>
              <a:rPr lang="en-IN" dirty="0" err="1" smtClean="0"/>
              <a:t>css</a:t>
            </a:r>
            <a:r>
              <a:rPr lang="en-IN" dirty="0" smtClean="0"/>
              <a:t> because we added the style element directly on the element we wanted to add it to.</a:t>
            </a:r>
          </a:p>
          <a:p>
            <a:r>
              <a:rPr lang="en-IN" dirty="0" smtClean="0"/>
              <a:t>If we have multiple style we can separate the </a:t>
            </a:r>
            <a:r>
              <a:rPr lang="en-IN" dirty="0" err="1" smtClean="0"/>
              <a:t>declerations</a:t>
            </a:r>
            <a:r>
              <a:rPr lang="en-IN" dirty="0" smtClean="0"/>
              <a:t> with semi colons(;)</a:t>
            </a:r>
          </a:p>
          <a:p>
            <a:r>
              <a:rPr lang="en-IN" dirty="0" smtClean="0"/>
              <a:t>This approach is typically not recommended because as and when the code increases it becomes difficult to understand and hard to manage </a:t>
            </a:r>
            <a:r>
              <a:rPr lang="en-IN" smtClean="0"/>
              <a:t>and reuse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139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3888</TotalTime>
  <Words>1564</Words>
  <Application>Microsoft Office PowerPoint</Application>
  <PresentationFormat>Widescreen</PresentationFormat>
  <Paragraphs>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Verdana</vt:lpstr>
      <vt:lpstr>Wingdings 3</vt:lpstr>
      <vt:lpstr>Facet</vt:lpstr>
      <vt:lpstr>Css</vt:lpstr>
      <vt:lpstr>Section -1 -:Introduction and Initial Setup</vt:lpstr>
      <vt:lpstr>What is CSS</vt:lpstr>
      <vt:lpstr> CSS History, Present &amp; Future</vt:lpstr>
      <vt:lpstr>Important Links</vt:lpstr>
      <vt:lpstr>Section -2 -:Diving Into the Basics of CSS</vt:lpstr>
      <vt:lpstr>Basic Setup</vt:lpstr>
      <vt:lpstr>Adding CSS to our Project with Inline Styles</vt:lpstr>
      <vt:lpstr>Adding CSS to our Project with Inline Styles</vt:lpstr>
      <vt:lpstr>Understanding the &lt;style&gt; Tag &amp; Internal CSS</vt:lpstr>
      <vt:lpstr>Understanding the &lt;style&gt; Tag &amp; Internal CSS</vt:lpstr>
      <vt:lpstr>External StyleSheet adding a .css file</vt:lpstr>
      <vt:lpstr>Applying Additional Styles &amp; Importing Google Fonts</vt:lpstr>
      <vt:lpstr>Applying Additional Styles &amp; Importing Google Fonts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242</cp:revision>
  <dcterms:created xsi:type="dcterms:W3CDTF">2019-03-17T17:13:50Z</dcterms:created>
  <dcterms:modified xsi:type="dcterms:W3CDTF">2020-10-30T21:31:50Z</dcterms:modified>
</cp:coreProperties>
</file>