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268" r:id="rId10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8815</TotalTime>
  <Words>18890</Words>
  <Application>Microsoft Office PowerPoint</Application>
  <PresentationFormat>Widescreen</PresentationFormat>
  <Paragraphs>1161</Paragraphs>
  <Slides>105</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500</cp:revision>
  <dcterms:created xsi:type="dcterms:W3CDTF">2019-03-17T17:13:50Z</dcterms:created>
  <dcterms:modified xsi:type="dcterms:W3CDTF">2020-12-11T21:58:15Z</dcterms:modified>
</cp:coreProperties>
</file>