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268"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InitialCommit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136</a:t>
            </a:fld>
            <a:endParaRPr lang="en-GB"/>
          </a:p>
        </p:txBody>
      </p:sp>
    </p:spTree>
    <p:extLst>
      <p:ext uri="{BB962C8B-B14F-4D97-AF65-F5344CB8AC3E}">
        <p14:creationId xmlns:p14="http://schemas.microsoft.com/office/powerpoint/2010/main" val="18251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-8 -:Size </a:t>
            </a:r>
            <a:r>
              <a:rPr lang="en-IN" smtClean="0"/>
              <a:t>And Units</a:t>
            </a:r>
            <a:endParaRPr lang="en-GB" dirty="0"/>
          </a:p>
        </p:txBody>
      </p:sp>
    </p:spTree>
    <p:extLst>
      <p:ext uri="{BB962C8B-B14F-4D97-AF65-F5344CB8AC3E}">
        <p14:creationId xmlns:p14="http://schemas.microsoft.com/office/powerpoint/2010/main" val="30123345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9838</TotalTime>
  <Words>24526</Words>
  <Application>Microsoft Office PowerPoint</Application>
  <PresentationFormat>Widescreen</PresentationFormat>
  <Paragraphs>1477</Paragraphs>
  <Slides>137</Slides>
  <Notes>90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Section -8 -:Size And Units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608</cp:revision>
  <dcterms:created xsi:type="dcterms:W3CDTF">2019-03-17T17:13:50Z</dcterms:created>
  <dcterms:modified xsi:type="dcterms:W3CDTF">2021-03-31T19:49:23Z</dcterms:modified>
</cp:coreProperties>
</file>