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268"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98" d="100"/>
          <a:sy n="98" d="100"/>
        </p:scale>
        <p:origin x="109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16/11/2020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16/11/2020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16/11/2020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16/11/2020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16/11/2020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6597</TotalTime>
  <Words>10679</Words>
  <Application>Microsoft Office PowerPoint</Application>
  <PresentationFormat>Widescreen</PresentationFormat>
  <Paragraphs>671</Paragraphs>
  <Slides>69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376</cp:revision>
  <dcterms:created xsi:type="dcterms:W3CDTF">2019-03-17T17:13:50Z</dcterms:created>
  <dcterms:modified xsi:type="dcterms:W3CDTF">2020-11-15T20:52:04Z</dcterms:modified>
</cp:coreProperties>
</file>