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268"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37B3"/>
    <a:srgbClr val="7131A1"/>
    <a:srgbClr val="F470EE"/>
    <a:srgbClr val="FFFF81"/>
    <a:srgbClr val="FFFFB3"/>
    <a:srgbClr val="D1B3E7"/>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08/11/2020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08/11/2020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08/11/2020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08/11/2020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08/11/2020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08/11/2020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08/11/2020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08/11/2020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a:t>
            </a:r>
            <a:r>
              <a:rPr lang="en-IN" dirty="0" err="1" smtClean="0"/>
              <a:t>visisble</a:t>
            </a:r>
            <a:r>
              <a:rPr lang="en-IN" dirty="0" smtClean="0"/>
              <a:t>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endParaRPr lang="en-GB" dirty="0"/>
          </a:p>
          <a:p>
            <a:endParaRPr lang="en-GB" dirty="0"/>
          </a:p>
        </p:txBody>
      </p:sp>
    </p:spTree>
    <p:extLst>
      <p:ext uri="{BB962C8B-B14F-4D97-AF65-F5344CB8AC3E}">
        <p14:creationId xmlns:p14="http://schemas.microsoft.com/office/powerpoint/2010/main" val="19482941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5292</TotalTime>
  <Words>6467</Words>
  <Application>Microsoft Office PowerPoint</Application>
  <PresentationFormat>Widescreen</PresentationFormat>
  <Paragraphs>427</Paragraphs>
  <Slides>45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309</cp:revision>
  <dcterms:created xsi:type="dcterms:W3CDTF">2019-03-17T17:13:50Z</dcterms:created>
  <dcterms:modified xsi:type="dcterms:W3CDTF">2020-11-07T21:25:42Z</dcterms:modified>
</cp:coreProperties>
</file>