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6"/>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487" r:id="rId124"/>
    <p:sldId id="268" r:id="rId1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19/02/2021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AddingCustomers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123</a:t>
            </a:fld>
            <a:endParaRPr lang="en-GB"/>
          </a:p>
        </p:txBody>
      </p:sp>
    </p:spTree>
    <p:extLst>
      <p:ext uri="{BB962C8B-B14F-4D97-AF65-F5344CB8AC3E}">
        <p14:creationId xmlns:p14="http://schemas.microsoft.com/office/powerpoint/2010/main" val="1544663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19/02/2021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19/02/2021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19/02/2021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19/02/2021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19/02/2021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19/02/2021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background-repeat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23" y="131618"/>
            <a:ext cx="9775921" cy="481445"/>
          </a:xfrm>
        </p:spPr>
        <p:txBody>
          <a:bodyPr>
            <a:normAutofit fontScale="90000"/>
          </a:bodyPr>
          <a:lstStyle/>
          <a:p>
            <a:r>
              <a:rPr lang="en-IN" dirty="0"/>
              <a:t>Adding the Customers Page to our Website</a:t>
            </a:r>
            <a:endParaRPr lang="en-GB" dirty="0"/>
          </a:p>
        </p:txBody>
      </p:sp>
      <p:sp>
        <p:nvSpPr>
          <p:cNvPr id="3" name="Content Placeholder 2"/>
          <p:cNvSpPr>
            <a:spLocks noGrp="1"/>
          </p:cNvSpPr>
          <p:nvPr>
            <p:ph idx="1"/>
          </p:nvPr>
        </p:nvSpPr>
        <p:spPr>
          <a:xfrm>
            <a:off x="677333" y="924791"/>
            <a:ext cx="11105957" cy="5642264"/>
          </a:xfrm>
        </p:spPr>
        <p:txBody>
          <a:bodyPr/>
          <a:lstStyle/>
          <a:p>
            <a:r>
              <a:rPr lang="en-US" dirty="0" smtClean="0"/>
              <a:t>Now lets add a customers page to our website create a folder customers and create a file index.html and customers.css  in it.</a:t>
            </a:r>
          </a:p>
          <a:p>
            <a:r>
              <a:rPr lang="en-US" dirty="0" smtClean="0"/>
              <a:t>Copy the code for index.html from this commit.</a:t>
            </a:r>
          </a:p>
          <a:p>
            <a:r>
              <a:rPr lang="en-US" dirty="0" smtClean="0"/>
              <a:t>Now go to main Index.html and copy the entire&lt;Header&gt; to customers/index.html</a:t>
            </a:r>
          </a:p>
          <a:p>
            <a:r>
              <a:rPr lang="en-US" dirty="0" smtClean="0"/>
              <a:t>Fix the images path in customers/index.html</a:t>
            </a:r>
          </a:p>
          <a:p>
            <a:r>
              <a:rPr lang="en-US" dirty="0" smtClean="0"/>
              <a:t>Also copy the </a:t>
            </a:r>
            <a:r>
              <a:rPr lang="en-US" dirty="0" err="1" smtClean="0"/>
              <a:t>img</a:t>
            </a:r>
            <a:r>
              <a:rPr lang="en-US" dirty="0" smtClean="0"/>
              <a:t> tag to packages/index.html replace the text logo</a:t>
            </a:r>
          </a:p>
          <a:p>
            <a:r>
              <a:rPr lang="en-US" dirty="0" smtClean="0"/>
              <a:t>Inside our customers/index.html we will find two </a:t>
            </a:r>
            <a:r>
              <a:rPr lang="en-US" dirty="0" err="1" smtClean="0"/>
              <a:t>img</a:t>
            </a:r>
            <a:r>
              <a:rPr lang="en-US" dirty="0" smtClean="0"/>
              <a:t> imports copy these two images to the images folder from this commit.</a:t>
            </a:r>
          </a:p>
          <a:p>
            <a:r>
              <a:rPr lang="en-US" dirty="0" smtClean="0"/>
              <a:t>Adjust the header links in the customers/index.html also the link inside &lt;a&gt; tag for our logo.</a:t>
            </a:r>
          </a:p>
          <a:p>
            <a:r>
              <a:rPr lang="en-US" dirty="0" smtClean="0"/>
              <a:t>Now we got everything setup we will notice that the two images on our customers page don’t look so good we will fix them in upcoming slides.</a:t>
            </a:r>
            <a:endParaRPr lang="en-GB" dirty="0"/>
          </a:p>
        </p:txBody>
      </p:sp>
    </p:spTree>
    <p:extLst>
      <p:ext uri="{BB962C8B-B14F-4D97-AF65-F5344CB8AC3E}">
        <p14:creationId xmlns:p14="http://schemas.microsoft.com/office/powerpoint/2010/main" val="200697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9532</TotalTime>
  <Words>22512</Words>
  <Application>Microsoft Office PowerPoint</Application>
  <PresentationFormat>Widescreen</PresentationFormat>
  <Paragraphs>1338</Paragraphs>
  <Slides>124</Slides>
  <Notes>77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124</vt:i4>
      </vt:variant>
    </vt:vector>
  </HeadingPairs>
  <TitlesOfParts>
    <vt:vector size="131"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Adding the Customers Page to our Website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566</cp:revision>
  <dcterms:created xsi:type="dcterms:W3CDTF">2019-03-17T17:13:50Z</dcterms:created>
  <dcterms:modified xsi:type="dcterms:W3CDTF">2021-02-18T19:59:05Z</dcterms:modified>
</cp:coreProperties>
</file>