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26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FFFF81"/>
    <a:srgbClr val="7E37B3"/>
    <a:srgbClr val="FFFFB3"/>
    <a:srgbClr val="7131A1"/>
    <a:srgbClr val="D1B3E7"/>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555" autoAdjust="0"/>
  </p:normalViewPr>
  <p:slideViewPr>
    <p:cSldViewPr snapToGrid="0">
      <p:cViewPr varScale="1">
        <p:scale>
          <a:sx n="72" d="100"/>
          <a:sy n="72" d="100"/>
        </p:scale>
        <p:origin x="110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02/11/2020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02/11/2020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02/11/2020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02/11/2020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02/11/2020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02/11/2020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02/11/2020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02/11/2020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4302</TotalTime>
  <Words>3994</Words>
  <Application>Microsoft Office PowerPoint</Application>
  <PresentationFormat>Widescreen</PresentationFormat>
  <Paragraphs>295</Paragraphs>
  <Slides>30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269</cp:revision>
  <dcterms:created xsi:type="dcterms:W3CDTF">2019-03-17T17:13:50Z</dcterms:created>
  <dcterms:modified xsi:type="dcterms:W3CDTF">2020-11-01T20:12:49Z</dcterms:modified>
</cp:coreProperties>
</file>