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9"/>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487" r:id="rId124"/>
    <p:sldId id="488" r:id="rId125"/>
    <p:sldId id="489" r:id="rId126"/>
    <p:sldId id="490" r:id="rId127"/>
    <p:sldId id="268" r:id="rId1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26/02/2021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AddingCustomers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123</a:t>
            </a:fld>
            <a:endParaRPr lang="en-GB"/>
          </a:p>
        </p:txBody>
      </p:sp>
    </p:spTree>
    <p:extLst>
      <p:ext uri="{BB962C8B-B14F-4D97-AF65-F5344CB8AC3E}">
        <p14:creationId xmlns:p14="http://schemas.microsoft.com/office/powerpoint/2010/main" val="1544663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ImageStylingBasicSetup</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124</a:t>
            </a:fld>
            <a:endParaRPr lang="en-GB"/>
          </a:p>
        </p:txBody>
      </p:sp>
    </p:spTree>
    <p:extLst>
      <p:ext uri="{BB962C8B-B14F-4D97-AF65-F5344CB8AC3E}">
        <p14:creationId xmlns:p14="http://schemas.microsoft.com/office/powerpoint/2010/main" val="15172357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125</a:t>
            </a:fld>
            <a:endParaRPr lang="en-GB"/>
          </a:p>
        </p:txBody>
      </p:sp>
    </p:spTree>
    <p:extLst>
      <p:ext uri="{BB962C8B-B14F-4D97-AF65-F5344CB8AC3E}">
        <p14:creationId xmlns:p14="http://schemas.microsoft.com/office/powerpoint/2010/main" val="22327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126</a:t>
            </a:fld>
            <a:endParaRPr lang="en-GB"/>
          </a:p>
        </p:txBody>
      </p:sp>
    </p:spTree>
    <p:extLst>
      <p:ext uri="{BB962C8B-B14F-4D97-AF65-F5344CB8AC3E}">
        <p14:creationId xmlns:p14="http://schemas.microsoft.com/office/powerpoint/2010/main" val="3213897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26/02/2021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26/02/2021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26/02/2021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26/02/2021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background-repeat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23" y="131618"/>
            <a:ext cx="9775921" cy="481445"/>
          </a:xfrm>
        </p:spPr>
        <p:txBody>
          <a:bodyPr>
            <a:normAutofit fontScale="90000"/>
          </a:bodyPr>
          <a:lstStyle/>
          <a:p>
            <a:r>
              <a:rPr lang="en-IN" dirty="0"/>
              <a:t>Adding the Customers Page to our Website</a:t>
            </a:r>
            <a:endParaRPr lang="en-GB" dirty="0"/>
          </a:p>
        </p:txBody>
      </p:sp>
      <p:sp>
        <p:nvSpPr>
          <p:cNvPr id="3" name="Content Placeholder 2"/>
          <p:cNvSpPr>
            <a:spLocks noGrp="1"/>
          </p:cNvSpPr>
          <p:nvPr>
            <p:ph idx="1"/>
          </p:nvPr>
        </p:nvSpPr>
        <p:spPr>
          <a:xfrm>
            <a:off x="677333" y="924791"/>
            <a:ext cx="11105957" cy="5642264"/>
          </a:xfrm>
        </p:spPr>
        <p:txBody>
          <a:bodyPr/>
          <a:lstStyle/>
          <a:p>
            <a:r>
              <a:rPr lang="en-US" dirty="0" smtClean="0"/>
              <a:t>Now lets add a customers page to our website create a folder customers and create a file index.html and customers.css  in it.</a:t>
            </a:r>
          </a:p>
          <a:p>
            <a:r>
              <a:rPr lang="en-US" dirty="0" smtClean="0"/>
              <a:t>Copy the code for index.html from this commit.</a:t>
            </a:r>
          </a:p>
          <a:p>
            <a:r>
              <a:rPr lang="en-US" dirty="0" smtClean="0"/>
              <a:t>Now go to main Index.html and copy the entire&lt;Header&gt; to customers/index.html</a:t>
            </a:r>
          </a:p>
          <a:p>
            <a:r>
              <a:rPr lang="en-US" dirty="0" smtClean="0"/>
              <a:t>Fix the images path in customers/index.html</a:t>
            </a:r>
          </a:p>
          <a:p>
            <a:r>
              <a:rPr lang="en-US" dirty="0" smtClean="0"/>
              <a:t>Also copy the </a:t>
            </a:r>
            <a:r>
              <a:rPr lang="en-US" dirty="0" err="1" smtClean="0"/>
              <a:t>img</a:t>
            </a:r>
            <a:r>
              <a:rPr lang="en-US" dirty="0" smtClean="0"/>
              <a:t> tag to packages/index.html replace the text logo</a:t>
            </a:r>
          </a:p>
          <a:p>
            <a:r>
              <a:rPr lang="en-US" dirty="0" smtClean="0"/>
              <a:t>Inside our customers/index.html we will find two </a:t>
            </a:r>
            <a:r>
              <a:rPr lang="en-US" dirty="0" err="1" smtClean="0"/>
              <a:t>img</a:t>
            </a:r>
            <a:r>
              <a:rPr lang="en-US" dirty="0" smtClean="0"/>
              <a:t> imports copy these two images to the images folder from this commit.</a:t>
            </a:r>
          </a:p>
          <a:p>
            <a:r>
              <a:rPr lang="en-US" dirty="0" smtClean="0"/>
              <a:t>Adjust the header links in the customers/index.html also the link inside &lt;a&gt; tag for our logo.</a:t>
            </a:r>
          </a:p>
          <a:p>
            <a:r>
              <a:rPr lang="en-US" dirty="0" smtClean="0"/>
              <a:t>Now we got everything setup we will notice that the two images on our customers page don’t look so good we will fix them in upcoming slides.</a:t>
            </a:r>
            <a:endParaRPr lang="en-GB" dirty="0"/>
          </a:p>
        </p:txBody>
      </p:sp>
    </p:spTree>
    <p:extLst>
      <p:ext uri="{BB962C8B-B14F-4D97-AF65-F5344CB8AC3E}">
        <p14:creationId xmlns:p14="http://schemas.microsoft.com/office/powerpoint/2010/main" val="200697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3573"/>
            <a:ext cx="8596668" cy="616527"/>
          </a:xfrm>
        </p:spPr>
        <p:txBody>
          <a:bodyPr>
            <a:normAutofit fontScale="90000"/>
          </a:bodyPr>
          <a:lstStyle/>
          <a:p>
            <a:r>
              <a:rPr lang="en-US" dirty="0" smtClean="0"/>
              <a:t>Basic Setup for image styling</a:t>
            </a:r>
            <a:endParaRPr lang="en-GB" dirty="0"/>
          </a:p>
        </p:txBody>
      </p:sp>
      <p:sp>
        <p:nvSpPr>
          <p:cNvPr id="3" name="Content Placeholder 2"/>
          <p:cNvSpPr>
            <a:spLocks noGrp="1"/>
          </p:cNvSpPr>
          <p:nvPr>
            <p:ph idx="1"/>
          </p:nvPr>
        </p:nvSpPr>
        <p:spPr>
          <a:xfrm>
            <a:off x="677334" y="872836"/>
            <a:ext cx="11095566" cy="5199699"/>
          </a:xfrm>
        </p:spPr>
        <p:txBody>
          <a:bodyPr/>
          <a:lstStyle/>
          <a:p>
            <a:r>
              <a:rPr lang="en-US" dirty="0" smtClean="0"/>
              <a:t>Customers.css contains some basic </a:t>
            </a:r>
            <a:r>
              <a:rPr lang="en-US" dirty="0" err="1" smtClean="0"/>
              <a:t>css</a:t>
            </a:r>
            <a:r>
              <a:rPr lang="en-US" dirty="0" smtClean="0"/>
              <a:t> code already added to </a:t>
            </a:r>
            <a:r>
              <a:rPr lang="en-US" dirty="0" err="1" smtClean="0"/>
              <a:t>it,which</a:t>
            </a:r>
            <a:r>
              <a:rPr lang="en-US" dirty="0" smtClean="0"/>
              <a:t> styles everything except the images</a:t>
            </a:r>
          </a:p>
          <a:p>
            <a:r>
              <a:rPr lang="en-US" dirty="0" smtClean="0"/>
              <a:t>Also copy the footer section from the main index.html and replace in customers/index.html</a:t>
            </a:r>
          </a:p>
          <a:p>
            <a:r>
              <a:rPr lang="en-US" dirty="0" smtClean="0"/>
              <a:t>If we open the customers page now we will notice nothing changed with respect to the images but the text is now styled properly , and the footer looks good.</a:t>
            </a:r>
          </a:p>
          <a:p>
            <a:r>
              <a:rPr lang="en-US" dirty="0" smtClean="0"/>
              <a:t>We will notice that the container for the image already has a class </a:t>
            </a:r>
            <a:r>
              <a:rPr lang="en-GB" dirty="0" err="1"/>
              <a:t>testimonial__</a:t>
            </a:r>
            <a:r>
              <a:rPr lang="en-GB" dirty="0" err="1" smtClean="0"/>
              <a:t>image</a:t>
            </a:r>
            <a:r>
              <a:rPr lang="en-GB" dirty="0" smtClean="0"/>
              <a:t>-container and the image has a class </a:t>
            </a:r>
            <a:r>
              <a:rPr lang="en-GB" dirty="0" err="1"/>
              <a:t>testimonial__</a:t>
            </a:r>
            <a:r>
              <a:rPr lang="en-GB" dirty="0" err="1" smtClean="0"/>
              <a:t>image</a:t>
            </a:r>
            <a:r>
              <a:rPr lang="en-GB" dirty="0" smtClean="0"/>
              <a:t>, </a:t>
            </a:r>
            <a:r>
              <a:rPr lang="en-US" dirty="0"/>
              <a:t>Both the images have this </a:t>
            </a:r>
            <a:r>
              <a:rPr lang="en-US" dirty="0" smtClean="0"/>
              <a:t>setup.</a:t>
            </a:r>
            <a:endParaRPr lang="en-GB" dirty="0" smtClean="0"/>
          </a:p>
          <a:p>
            <a:r>
              <a:rPr lang="en-US" dirty="0" smtClean="0"/>
              <a:t>This completes the basic setup required now we can start styling the images.</a:t>
            </a:r>
          </a:p>
          <a:p>
            <a:endParaRPr lang="en-GB" dirty="0"/>
          </a:p>
        </p:txBody>
      </p:sp>
    </p:spTree>
    <p:extLst>
      <p:ext uri="{BB962C8B-B14F-4D97-AF65-F5344CB8AC3E}">
        <p14:creationId xmlns:p14="http://schemas.microsoft.com/office/powerpoint/2010/main" val="5696861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lnSpcReduction="10000"/>
          </a:bodyPr>
          <a:lstStyle/>
          <a:p>
            <a:r>
              <a:rPr lang="en-US" dirty="0" smtClean="0"/>
              <a:t>Now open customers.css and add a class selector .</a:t>
            </a:r>
            <a:r>
              <a:rPr lang="en-US" dirty="0" err="1" smtClean="0"/>
              <a:t>testimonial__image</a:t>
            </a:r>
            <a:r>
              <a:rPr lang="en-US" dirty="0" smtClean="0"/>
              <a:t>-container{ } below the </a:t>
            </a:r>
            <a:r>
              <a:rPr lang="en-GB" dirty="0"/>
              <a:t>.</a:t>
            </a:r>
            <a:r>
              <a:rPr lang="en-GB" dirty="0" err="1" smtClean="0"/>
              <a:t>testimonial:first-of-type</a:t>
            </a:r>
            <a:r>
              <a:rPr lang="en-GB" dirty="0" smtClean="0"/>
              <a:t> selector</a:t>
            </a:r>
          </a:p>
          <a:p>
            <a:r>
              <a:rPr lang="en-US" dirty="0" smtClean="0"/>
              <a:t>Also add .</a:t>
            </a:r>
            <a:r>
              <a:rPr lang="en-GB" dirty="0" err="1" smtClean="0"/>
              <a:t>testimonial</a:t>
            </a:r>
            <a:r>
              <a:rPr lang="en-GB" dirty="0" err="1"/>
              <a:t>__</a:t>
            </a:r>
            <a:r>
              <a:rPr lang="en-GB" dirty="0" err="1" smtClean="0"/>
              <a:t>image</a:t>
            </a:r>
            <a:r>
              <a:rPr lang="en-GB" dirty="0" smtClean="0"/>
              <a:t>{} class selector below it</a:t>
            </a:r>
          </a:p>
          <a:p>
            <a:r>
              <a:rPr lang="en-US" dirty="0" smtClean="0"/>
              <a:t>We will style it in a way that the image and the info about the image are side by side so Set the width:80% for the container and width:100% for the image and </a:t>
            </a:r>
            <a:r>
              <a:rPr lang="en-US" dirty="0" err="1" smtClean="0"/>
              <a:t>display:inline-block</a:t>
            </a:r>
            <a:r>
              <a:rPr lang="en-US" dirty="0" smtClean="0"/>
              <a:t> for the container.</a:t>
            </a:r>
          </a:p>
          <a:p>
            <a:r>
              <a:rPr lang="en-US" dirty="0" smtClean="0"/>
              <a:t>We will now notice that the image size did reduce but the image and text is still not in one </a:t>
            </a:r>
            <a:r>
              <a:rPr lang="en-US" dirty="0" err="1" smtClean="0"/>
              <a:t>line.We</a:t>
            </a:r>
            <a:r>
              <a:rPr lang="en-US" dirty="0" smtClean="0"/>
              <a:t> will also notice that the text is inline-block element by looking at </a:t>
            </a:r>
            <a:r>
              <a:rPr lang="en-US" dirty="0" err="1" smtClean="0"/>
              <a:t>css</a:t>
            </a:r>
            <a:r>
              <a:rPr lang="en-US" dirty="0" smtClean="0"/>
              <a:t> in </a:t>
            </a:r>
            <a:r>
              <a:rPr lang="en-GB" dirty="0"/>
              <a:t>.</a:t>
            </a:r>
            <a:r>
              <a:rPr lang="en-GB" dirty="0" err="1"/>
              <a:t>testimonial__</a:t>
            </a:r>
            <a:r>
              <a:rPr lang="en-GB" dirty="0" err="1" smtClean="0"/>
              <a:t>info</a:t>
            </a:r>
            <a:r>
              <a:rPr lang="en-GB" dirty="0" smtClean="0"/>
              <a:t>{ } selector</a:t>
            </a:r>
            <a:endParaRPr lang="en-GB" dirty="0"/>
          </a:p>
          <a:p>
            <a:r>
              <a:rPr lang="en-US" dirty="0" smtClean="0"/>
              <a:t> so we can theoretically set both the image and text in one </a:t>
            </a:r>
            <a:r>
              <a:rPr lang="en-US" dirty="0" err="1" smtClean="0"/>
              <a:t>line,to</a:t>
            </a:r>
            <a:r>
              <a:rPr lang="en-US" dirty="0" smtClean="0"/>
              <a:t> do so we can reduce the width of text to 20% in  </a:t>
            </a:r>
            <a:r>
              <a:rPr lang="en-GB" dirty="0"/>
              <a:t>.</a:t>
            </a:r>
            <a:r>
              <a:rPr lang="en-GB" dirty="0" err="1"/>
              <a:t>testimonial__info</a:t>
            </a:r>
            <a:r>
              <a:rPr lang="en-GB" dirty="0"/>
              <a:t>{ } </a:t>
            </a:r>
            <a:r>
              <a:rPr lang="en-GB" dirty="0" smtClean="0"/>
              <a:t>selector but since we are aware that we need to set the total width to a little less so we can reduce the image container width to 75 %.</a:t>
            </a:r>
          </a:p>
          <a:p>
            <a:r>
              <a:rPr lang="en-US" dirty="0" smtClean="0"/>
              <a:t>Now we will notice that the text is next to the image but not in the </a:t>
            </a:r>
            <a:r>
              <a:rPr lang="en-US" dirty="0" err="1" smtClean="0"/>
              <a:t>center,The</a:t>
            </a:r>
            <a:r>
              <a:rPr lang="en-US" dirty="0" smtClean="0"/>
              <a:t> reason for this positioning is that our info container </a:t>
            </a:r>
            <a:r>
              <a:rPr lang="en-GB" dirty="0"/>
              <a:t>.</a:t>
            </a:r>
            <a:r>
              <a:rPr lang="en-GB" dirty="0" err="1"/>
              <a:t>testimonial__info</a:t>
            </a:r>
            <a:r>
              <a:rPr lang="en-GB" dirty="0"/>
              <a:t>{ </a:t>
            </a:r>
            <a:r>
              <a:rPr lang="en-GB" dirty="0" smtClean="0"/>
              <a:t>} has </a:t>
            </a:r>
            <a:r>
              <a:rPr lang="en-GB" dirty="0" err="1" smtClean="0"/>
              <a:t>vertical-align:middle</a:t>
            </a:r>
            <a:r>
              <a:rPr lang="en-GB" dirty="0" smtClean="0"/>
              <a:t> but our </a:t>
            </a:r>
            <a:r>
              <a:rPr lang="en-US" dirty="0"/>
              <a:t>.</a:t>
            </a:r>
            <a:r>
              <a:rPr lang="en-US" dirty="0" err="1"/>
              <a:t>testimonial__image</a:t>
            </a:r>
            <a:r>
              <a:rPr lang="en-US" dirty="0"/>
              <a:t>-container{ } </a:t>
            </a:r>
            <a:r>
              <a:rPr lang="en-US" dirty="0" smtClean="0"/>
              <a:t> which is adjacent to it does not have </a:t>
            </a:r>
            <a:r>
              <a:rPr lang="en-US" dirty="0" err="1" smtClean="0"/>
              <a:t>it,so</a:t>
            </a:r>
            <a:r>
              <a:rPr lang="en-US" dirty="0" smtClean="0"/>
              <a:t> add </a:t>
            </a:r>
            <a:r>
              <a:rPr lang="en-US" dirty="0" err="1" smtClean="0"/>
              <a:t>vertical-align:middle</a:t>
            </a:r>
            <a:r>
              <a:rPr lang="en-US" dirty="0" smtClean="0"/>
              <a:t> to it.</a:t>
            </a:r>
          </a:p>
          <a:p>
            <a:r>
              <a:rPr lang="en-US" dirty="0" smtClean="0"/>
              <a:t>Now the text and image are perfectly aligned.</a:t>
            </a:r>
          </a:p>
          <a:p>
            <a:r>
              <a:rPr lang="en-US" dirty="0" smtClean="0"/>
              <a:t>Now to make it look a bit more nicer lets just adjust the width again make the image  container 65 % and the text 30% in width </a:t>
            </a:r>
            <a:endParaRPr lang="en-GB" dirty="0"/>
          </a:p>
          <a:p>
            <a:endParaRPr lang="en-GB" dirty="0"/>
          </a:p>
          <a:p>
            <a:endParaRPr lang="en-GB" dirty="0"/>
          </a:p>
        </p:txBody>
      </p:sp>
    </p:spTree>
    <p:extLst>
      <p:ext uri="{BB962C8B-B14F-4D97-AF65-F5344CB8AC3E}">
        <p14:creationId xmlns:p14="http://schemas.microsoft.com/office/powerpoint/2010/main" val="2402608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a:bodyPr>
          <a:lstStyle/>
          <a:p>
            <a:r>
              <a:rPr lang="en-US" dirty="0" smtClean="0"/>
              <a:t>To make it look even better lets add a shadow behind the images by adding box-shadow: 3px </a:t>
            </a:r>
            <a:r>
              <a:rPr lang="en-US" dirty="0" err="1" smtClean="0"/>
              <a:t>3px</a:t>
            </a:r>
            <a:r>
              <a:rPr lang="en-US" dirty="0" smtClean="0"/>
              <a:t> </a:t>
            </a:r>
            <a:r>
              <a:rPr lang="en-US" dirty="0" err="1" smtClean="0"/>
              <a:t>3px</a:t>
            </a:r>
            <a:r>
              <a:rPr lang="en-US" dirty="0" smtClean="0"/>
              <a:t> </a:t>
            </a:r>
            <a:r>
              <a:rPr lang="en-US" dirty="0" err="1" smtClean="0"/>
              <a:t>3px</a:t>
            </a:r>
            <a:r>
              <a:rPr lang="en-US" dirty="0" smtClean="0"/>
              <a:t>  </a:t>
            </a:r>
            <a:r>
              <a:rPr lang="en-US" dirty="0" err="1" smtClean="0"/>
              <a:t>rgba</a:t>
            </a:r>
            <a:r>
              <a:rPr lang="en-US" dirty="0" smtClean="0"/>
              <a:t>(0,0,0,0.4).</a:t>
            </a:r>
          </a:p>
          <a:p>
            <a:r>
              <a:rPr lang="en-US" dirty="0" smtClean="0"/>
              <a:t>We will now notice we have a nice shadow on the image  but we have a white space below the image.</a:t>
            </a:r>
          </a:p>
          <a:p>
            <a:r>
              <a:rPr lang="en-US" dirty="0" smtClean="0"/>
              <a:t>It is an inline element bug we can get rid of it by going to the image selector and setting vertical-align to top or bottom or by making the element as </a:t>
            </a:r>
            <a:r>
              <a:rPr lang="en-US" dirty="0" err="1" smtClean="0"/>
              <a:t>display:block</a:t>
            </a:r>
            <a:r>
              <a:rPr lang="en-US" dirty="0" smtClean="0"/>
              <a:t>.</a:t>
            </a:r>
            <a:endParaRPr lang="en-GB" dirty="0"/>
          </a:p>
          <a:p>
            <a:endParaRPr lang="en-GB" dirty="0"/>
          </a:p>
          <a:p>
            <a:endParaRPr lang="en-GB" dirty="0"/>
          </a:p>
        </p:txBody>
      </p:sp>
    </p:spTree>
    <p:extLst>
      <p:ext uri="{BB962C8B-B14F-4D97-AF65-F5344CB8AC3E}">
        <p14:creationId xmlns:p14="http://schemas.microsoft.com/office/powerpoint/2010/main" val="33117634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9582</TotalTime>
  <Words>22999</Words>
  <Application>Microsoft Office PowerPoint</Application>
  <PresentationFormat>Widescreen</PresentationFormat>
  <Paragraphs>1366</Paragraphs>
  <Slides>127</Slides>
  <Notes>80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127</vt:i4>
      </vt:variant>
    </vt:vector>
  </HeadingPairs>
  <TitlesOfParts>
    <vt:vector size="134"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Adding the Customers Page to our Website</vt:lpstr>
      <vt:lpstr>Basic Setup for image styling</vt:lpstr>
      <vt:lpstr>Working on the Image Layout</vt:lpstr>
      <vt:lpstr>Working on the Image Layout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576</cp:revision>
  <dcterms:created xsi:type="dcterms:W3CDTF">2019-03-17T17:13:50Z</dcterms:created>
  <dcterms:modified xsi:type="dcterms:W3CDTF">2021-02-25T19:28:48Z</dcterms:modified>
</cp:coreProperties>
</file>