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26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09/11/2020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a:t>
            </a:r>
            <a:r>
              <a:rPr lang="en-IN" dirty="0" err="1" smtClean="0"/>
              <a:t>visisble</a:t>
            </a:r>
            <a:r>
              <a:rPr lang="en-IN" dirty="0" smtClean="0"/>
              <a:t>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endParaRPr lang="en-GB" dirty="0"/>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endParaRPr lang="en-GB" dirty="0"/>
          </a:p>
        </p:txBody>
      </p:sp>
      <p:sp>
        <p:nvSpPr>
          <p:cNvPr id="3" name="Content Placeholder 2"/>
          <p:cNvSpPr>
            <a:spLocks noGrp="1"/>
          </p:cNvSpPr>
          <p:nvPr>
            <p:ph idx="1"/>
          </p:nvPr>
        </p:nvSpPr>
        <p:spPr>
          <a:xfrm>
            <a:off x="677333" y="997527"/>
            <a:ext cx="11085175" cy="5579918"/>
          </a:xfrm>
        </p:spPr>
        <p:txBody>
          <a:bodyPr/>
          <a:lstStyle/>
          <a:p>
            <a:endParaRPr lang="en-GB" dirty="0"/>
          </a:p>
        </p:txBody>
      </p:sp>
    </p:spTree>
    <p:extLst>
      <p:ext uri="{BB962C8B-B14F-4D97-AF65-F5344CB8AC3E}">
        <p14:creationId xmlns:p14="http://schemas.microsoft.com/office/powerpoint/2010/main" val="366855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5523</TotalTime>
  <Words>7313</Words>
  <Application>Microsoft Office PowerPoint</Application>
  <PresentationFormat>Widescreen</PresentationFormat>
  <Paragraphs>456</Paragraphs>
  <Slides>49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Working with "text-decoration" &amp; "vertical-align"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320</cp:revision>
  <dcterms:created xsi:type="dcterms:W3CDTF">2019-03-17T17:13:50Z</dcterms:created>
  <dcterms:modified xsi:type="dcterms:W3CDTF">2020-11-08T20:33:15Z</dcterms:modified>
</cp:coreProperties>
</file>