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268"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15/12/2020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15/12/2020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15/12/2020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15/12/2020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15/12/2020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a:t>
            </a:r>
            <a:r>
              <a:rPr lang="en-US" dirty="0" smtClean="0"/>
              <a:t>color , but </a:t>
            </a:r>
            <a:r>
              <a:rPr lang="en-US" dirty="0" smtClean="0"/>
              <a:t>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a:t>
            </a:r>
            <a:r>
              <a:rPr lang="en-US" dirty="0" smtClean="0"/>
              <a:t>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endParaRPr lang="en-US" dirty="0" smtClean="0"/>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9275</TotalTime>
  <Words>20540</Words>
  <Application>Microsoft Office PowerPoint</Application>
  <PresentationFormat>Widescreen</PresentationFormat>
  <Paragraphs>1252</Paragraphs>
  <Slides>115</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115</vt:i4>
      </vt:variant>
    </vt:vector>
  </HeadingPairs>
  <TitlesOfParts>
    <vt:vector size="12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537</cp:revision>
  <dcterms:created xsi:type="dcterms:W3CDTF">2019-03-17T17:13:50Z</dcterms:created>
  <dcterms:modified xsi:type="dcterms:W3CDTF">2020-12-15T20:53:46Z</dcterms:modified>
</cp:coreProperties>
</file>