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26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37B3"/>
    <a:srgbClr val="FFFFB3"/>
    <a:srgbClr val="F470EE"/>
    <a:srgbClr val="7131A1"/>
    <a:srgbClr val="D1B3E7"/>
    <a:srgbClr val="DEF1B5"/>
    <a:srgbClr val="FFFF81"/>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555" autoAdjust="0"/>
  </p:normalViewPr>
  <p:slideViewPr>
    <p:cSldViewPr snapToGrid="0">
      <p:cViewPr varScale="1">
        <p:scale>
          <a:sx n="72" d="100"/>
          <a:sy n="72" d="100"/>
        </p:scale>
        <p:origin x="110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01/11/2020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01/11/2020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01/11/2020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01/11/2020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01/11/2020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01/11/2020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01/11/2020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01/11/2020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endParaRPr lang="en-GB" dirty="0"/>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4241</TotalTime>
  <Words>3049</Words>
  <Application>Microsoft Office PowerPoint</Application>
  <PresentationFormat>Widescreen</PresentationFormat>
  <Paragraphs>191</Paragraphs>
  <Slides>23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259</cp:revision>
  <dcterms:created xsi:type="dcterms:W3CDTF">2019-03-17T17:13:50Z</dcterms:created>
  <dcterms:modified xsi:type="dcterms:W3CDTF">2020-10-31T21:11:17Z</dcterms:modified>
</cp:coreProperties>
</file>