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268"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37B3"/>
    <a:srgbClr val="7131A1"/>
    <a:srgbClr val="F470EE"/>
    <a:srgbClr val="FFFF81"/>
    <a:srgbClr val="FFFFB3"/>
    <a:srgbClr val="D1B3E7"/>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08/11/2020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08/11/2020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08/11/2020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08/11/2020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08/11/2020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08/11/2020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08/11/2020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08/11/2020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5264</TotalTime>
  <Words>5967</Words>
  <Application>Microsoft Office PowerPoint</Application>
  <PresentationFormat>Widescreen</PresentationFormat>
  <Paragraphs>405</Paragraphs>
  <Slides>42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304</cp:revision>
  <dcterms:created xsi:type="dcterms:W3CDTF">2019-03-17T17:13:50Z</dcterms:created>
  <dcterms:modified xsi:type="dcterms:W3CDTF">2020-11-07T20:55:36Z</dcterms:modified>
</cp:coreProperties>
</file>