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26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11/11/2020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11/11/2020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11/11/2020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11/11/2020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5871</TotalTime>
  <Words>8925</Words>
  <Application>Microsoft Office PowerPoint</Application>
  <PresentationFormat>Widescreen</PresentationFormat>
  <Paragraphs>549</Paragraphs>
  <Slides>58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341</cp:revision>
  <dcterms:created xsi:type="dcterms:W3CDTF">2019-03-17T17:13:50Z</dcterms:created>
  <dcterms:modified xsi:type="dcterms:W3CDTF">2020-11-10T20:37:40Z</dcterms:modified>
</cp:coreProperties>
</file>