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26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09/11/2020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09/11/2020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a:t>
            </a:r>
            <a:r>
              <a:rPr lang="en-IN" dirty="0" err="1" smtClean="0"/>
              <a:t>visisble</a:t>
            </a:r>
            <a:r>
              <a:rPr lang="en-IN" dirty="0" smtClean="0"/>
              <a:t>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endParaRPr lang="en-GB" dirty="0"/>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5537</TotalTime>
  <Words>7530</Words>
  <Application>Microsoft Office PowerPoint</Application>
  <PresentationFormat>Widescreen</PresentationFormat>
  <Paragraphs>464</Paragraphs>
  <Slides>49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322</cp:revision>
  <dcterms:created xsi:type="dcterms:W3CDTF">2019-03-17T17:13:50Z</dcterms:created>
  <dcterms:modified xsi:type="dcterms:W3CDTF">2020-11-08T20:47:59Z</dcterms:modified>
</cp:coreProperties>
</file>