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7"/>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268" r:id="rId1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26/02/2021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26/02/2021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26/02/2021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26/02/2021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9554</TotalTime>
  <Words>22630</Words>
  <Application>Microsoft Office PowerPoint</Application>
  <PresentationFormat>Widescreen</PresentationFormat>
  <Paragraphs>1347</Paragraphs>
  <Slides>125</Slides>
  <Notes>78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125</vt:i4>
      </vt:variant>
    </vt:vector>
  </HeadingPairs>
  <TitlesOfParts>
    <vt:vector size="132"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570</cp:revision>
  <dcterms:created xsi:type="dcterms:W3CDTF">2019-03-17T17:13:50Z</dcterms:created>
  <dcterms:modified xsi:type="dcterms:W3CDTF">2021-02-25T18:59:37Z</dcterms:modified>
</cp:coreProperties>
</file>