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2"/>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2" r:id="rId110"/>
    <p:sldId id="268" r:id="rId1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14/12/2020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14/12/2020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14/12/2020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14/12/2020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14/12/2020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s://youtu.be/1OKZOV-iLj4"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4" Type="http://schemas.openxmlformats.org/officeDocument/2006/relationships/hyperlink" Target="https://medium.com/@dte/understanding-css-selector-specificity-a02238a02a5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9002</TotalTime>
  <Words>19740</Words>
  <Application>Microsoft Office PowerPoint</Application>
  <PresentationFormat>Widescreen</PresentationFormat>
  <Paragraphs>1210</Paragraphs>
  <Slides>110</Slides>
  <Notes>63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110</vt:i4>
      </vt:variant>
    </vt:vector>
  </HeadingPairs>
  <TitlesOfParts>
    <vt:vector size="117"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Useful Links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521</cp:revision>
  <dcterms:created xsi:type="dcterms:W3CDTF">2019-03-17T17:13:50Z</dcterms:created>
  <dcterms:modified xsi:type="dcterms:W3CDTF">2020-12-13T21:15:06Z</dcterms:modified>
</cp:coreProperties>
</file>