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5"/>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268" r:id="rId1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18/02/2021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18/02/2021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18/02/2021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18/02/2021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18/02/2021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a:t>
            </a:r>
            <a:r>
              <a:rPr lang="en-US" dirty="0" smtClean="0"/>
              <a:t>background-repeat </a:t>
            </a:r>
            <a:r>
              <a:rPr lang="en-US" dirty="0" smtClean="0"/>
              <a:t>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endParaRPr lang="en-GB" dirty="0"/>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endParaRPr lang="en-IN" dirty="0"/>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9516</TotalTime>
  <Words>22369</Words>
  <Application>Microsoft Office PowerPoint</Application>
  <PresentationFormat>Widescreen</PresentationFormat>
  <Paragraphs>1326</Paragraphs>
  <Slides>123</Slides>
  <Notes>76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562</cp:revision>
  <dcterms:created xsi:type="dcterms:W3CDTF">2019-03-17T17:13:50Z</dcterms:created>
  <dcterms:modified xsi:type="dcterms:W3CDTF">2021-02-18T19:37:27Z</dcterms:modified>
</cp:coreProperties>
</file>