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335" r:id="rId3"/>
    <p:sldId id="366" r:id="rId4"/>
    <p:sldId id="367" r:id="rId5"/>
    <p:sldId id="273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3"/>
    <a:srgbClr val="DEF1B5"/>
    <a:srgbClr val="D1B3E7"/>
    <a:srgbClr val="7E37B3"/>
    <a:srgbClr val="7131A1"/>
    <a:srgbClr val="FFFF81"/>
    <a:srgbClr val="F470EE"/>
    <a:srgbClr val="DE0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379" autoAdjust="0"/>
  </p:normalViewPr>
  <p:slideViewPr>
    <p:cSldViewPr snapToGrid="0">
      <p:cViewPr varScale="1">
        <p:scale>
          <a:sx n="62" d="100"/>
          <a:sy n="62" d="100"/>
        </p:scale>
        <p:origin x="14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D3BCA-8732-46CA-ADDD-C24F968DBEAF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79ED6-4970-4D84-B25C-F520A9D92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38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08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67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8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457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99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01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0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4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2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90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05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3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35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31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#tr_Cascading_Style_Sheets__CSS__Working_Grou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Css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 Rudhra Koul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8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-1 -:Introduction and Initial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1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55" y="188495"/>
            <a:ext cx="8596668" cy="731520"/>
          </a:xfrm>
        </p:spPr>
        <p:txBody>
          <a:bodyPr>
            <a:normAutofit/>
          </a:bodyPr>
          <a:lstStyle/>
          <a:p>
            <a:r>
              <a:rPr lang="en-IN" dirty="0" smtClean="0"/>
              <a:t>What is CSS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US" dirty="0" smtClean="0"/>
              <a:t>CSS</a:t>
            </a:r>
            <a:r>
              <a:rPr lang="en-US" dirty="0" smtClean="0"/>
              <a:t> stands for Cascading Style Sheets.</a:t>
            </a:r>
          </a:p>
          <a:p>
            <a:r>
              <a:rPr lang="en-US" dirty="0" smtClean="0"/>
              <a:t>The core idea behind </a:t>
            </a:r>
            <a:r>
              <a:rPr lang="en-US" dirty="0" err="1" smtClean="0"/>
              <a:t>css</a:t>
            </a:r>
            <a:r>
              <a:rPr lang="en-US" dirty="0" smtClean="0"/>
              <a:t> is that it makes the webpage look good</a:t>
            </a:r>
          </a:p>
          <a:p>
            <a:r>
              <a:rPr lang="en-US" dirty="0" smtClean="0"/>
              <a:t>Usually a webpage contains HTML which is the structure of a webpage and essentially required.</a:t>
            </a:r>
          </a:p>
          <a:p>
            <a:r>
              <a:rPr lang="en-US" dirty="0" smtClean="0"/>
              <a:t>CSS on the other hand is used to add color , font , borders etc. i.e. it is used for Styling the page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323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55" y="188495"/>
            <a:ext cx="8596668" cy="731520"/>
          </a:xfrm>
        </p:spPr>
        <p:txBody>
          <a:bodyPr>
            <a:normAutofit/>
          </a:bodyPr>
          <a:lstStyle/>
          <a:p>
            <a:r>
              <a:rPr lang="en-GB" dirty="0"/>
              <a:t> CSS History, Present &amp; Future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US" dirty="0" smtClean="0"/>
              <a:t>CSS</a:t>
            </a:r>
            <a:r>
              <a:rPr lang="en-US" dirty="0" smtClean="0"/>
              <a:t>1 was released in 1996</a:t>
            </a:r>
          </a:p>
          <a:p>
            <a:r>
              <a:rPr lang="en-US" dirty="0" smtClean="0"/>
              <a:t>CSS2 was released in 1998</a:t>
            </a:r>
          </a:p>
          <a:p>
            <a:r>
              <a:rPr lang="en-US" dirty="0" smtClean="0"/>
              <a:t>CSS3 the latest version of CSS that we </a:t>
            </a:r>
            <a:r>
              <a:rPr lang="en-US" dirty="0" smtClean="0"/>
              <a:t>use is still in development</a:t>
            </a:r>
          </a:p>
          <a:p>
            <a:r>
              <a:rPr lang="en-US" dirty="0" smtClean="0"/>
              <a:t>There will never be CSS4 because with CSS3 they split it up in modules like modules for color , border , shadow </a:t>
            </a:r>
            <a:r>
              <a:rPr lang="en-US" dirty="0" err="1" smtClean="0"/>
              <a:t>etc.We</a:t>
            </a:r>
            <a:r>
              <a:rPr lang="en-US" dirty="0" smtClean="0"/>
              <a:t> have different versions of these modules and modules and module versions are continuously being added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8645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2873"/>
          </a:xfrm>
        </p:spPr>
        <p:txBody>
          <a:bodyPr/>
          <a:lstStyle/>
          <a:p>
            <a:r>
              <a:rPr lang="en-IN" dirty="0" smtClean="0"/>
              <a:t>Important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473"/>
            <a:ext cx="8596668" cy="449888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W3C CSS Working Group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3860" y="275414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b="1" smtClean="0"/>
              <a:t>Thanks!!!!!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39776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3785</TotalTime>
  <Words>155</Words>
  <Application>Microsoft Office PowerPoint</Application>
  <PresentationFormat>Widescreen</PresentationFormat>
  <Paragraphs>18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Verdana</vt:lpstr>
      <vt:lpstr>Wingdings 3</vt:lpstr>
      <vt:lpstr>Facet</vt:lpstr>
      <vt:lpstr>Css</vt:lpstr>
      <vt:lpstr>Section -1 -:Introduction and Initial Setup</vt:lpstr>
      <vt:lpstr>What is CSS</vt:lpstr>
      <vt:lpstr> CSS History, Present &amp; Future</vt:lpstr>
      <vt:lpstr>Important Links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Mockito</dc:title>
  <dc:creator>Rudhra Koul</dc:creator>
  <cp:lastModifiedBy>Rudhra Koul</cp:lastModifiedBy>
  <cp:revision>226</cp:revision>
  <dcterms:created xsi:type="dcterms:W3CDTF">2019-03-17T17:13:50Z</dcterms:created>
  <dcterms:modified xsi:type="dcterms:W3CDTF">2020-10-30T19:34:49Z</dcterms:modified>
</cp:coreProperties>
</file>